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handoutMasterIdLst>
    <p:handoutMasterId r:id="rId9"/>
  </p:handoutMasterIdLst>
  <p:sldIdLst>
    <p:sldId id="256" r:id="rId2"/>
    <p:sldId id="257" r:id="rId3"/>
    <p:sldId id="262" r:id="rId4"/>
    <p:sldId id="263" r:id="rId5"/>
    <p:sldId id="260" r:id="rId6"/>
    <p:sldId id="261" r:id="rId7"/>
    <p:sldId id="264" r:id="rId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3215C2C-D674-4897-B606-BF357EB44735}" type="datetimeFigureOut">
              <a:rPr lang="en-US" smtClean="0"/>
              <a:t>11/7/2017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3A18068-5F78-46CB-9098-AB0B0733F303}" type="slidenum">
              <a:rPr lang="en-US" smtClean="0"/>
              <a:t>‹#›</a:t>
            </a:fld>
            <a:endParaRPr lang="en-US"/>
          </a:p>
        </p:txBody>
      </p:sp>
    </p:spTree>
    <p:extLst>
      <p:ext uri="{BB962C8B-B14F-4D97-AF65-F5344CB8AC3E}">
        <p14:creationId xmlns:p14="http://schemas.microsoft.com/office/powerpoint/2010/main" val="3719333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18A1AB5A-25A2-7143-9133-D93B0E088FBE}"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8EC3CD-373E-8A4D-8EB3-540B7D2D9DD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A1AB5A-25A2-7143-9133-D93B0E088FBE}"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8EC3CD-373E-8A4D-8EB3-540B7D2D9DD8}"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8A1AB5A-25A2-7143-9133-D93B0E088FBE}"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8EC3CD-373E-8A4D-8EB3-540B7D2D9DD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8A1AB5A-25A2-7143-9133-D93B0E088FBE}"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8EC3CD-373E-8A4D-8EB3-540B7D2D9D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8A1AB5A-25A2-7143-9133-D93B0E088FBE}"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8EC3CD-373E-8A4D-8EB3-540B7D2D9DD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18A1AB5A-25A2-7143-9133-D93B0E088FBE}"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8EC3CD-373E-8A4D-8EB3-540B7D2D9DD8}"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A1AB5A-25A2-7143-9133-D93B0E088FBE}"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8EC3CD-373E-8A4D-8EB3-540B7D2D9DD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18A1AB5A-25A2-7143-9133-D93B0E088FBE}"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8EC3CD-373E-8A4D-8EB3-540B7D2D9DD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18A1AB5A-25A2-7143-9133-D93B0E088FBE}" type="datetimeFigureOut">
              <a:rPr lang="en-US" smtClean="0"/>
              <a:t>11/7/2017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8EC3CD-373E-8A4D-8EB3-540B7D2D9DD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8A1AB5A-25A2-7143-9133-D93B0E088FBE}" type="datetimeFigureOut">
              <a:rPr lang="en-US" smtClean="0"/>
              <a:t>11/7/2017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8EC3CD-373E-8A4D-8EB3-540B7D2D9D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1AB5A-25A2-7143-9133-D93B0E088FBE}" type="datetimeFigureOut">
              <a:rPr lang="en-US" smtClean="0"/>
              <a:t>11/7/2017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8EC3CD-373E-8A4D-8EB3-540B7D2D9DD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A1AB5A-25A2-7143-9133-D93B0E088FBE}"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8EC3CD-373E-8A4D-8EB3-540B7D2D9DD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18A1AB5A-25A2-7143-9133-D93B0E088FBE}" type="datetimeFigureOut">
              <a:rPr lang="en-US" smtClean="0"/>
              <a:t>11/7/2017</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8F8EC3CD-373E-8A4D-8EB3-540B7D2D9DD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a:t>
            </a:r>
            <a:r>
              <a:rPr lang="en-US" dirty="0" smtClean="0"/>
              <a:t>4</a:t>
            </a:r>
            <a:br>
              <a:rPr lang="en-US" dirty="0" smtClean="0"/>
            </a:br>
            <a:r>
              <a:rPr lang="en-US" dirty="0" smtClean="0"/>
              <a:t>Section 2</a:t>
            </a:r>
            <a:endParaRPr lang="en-US" dirty="0"/>
          </a:p>
        </p:txBody>
      </p:sp>
      <p:sp>
        <p:nvSpPr>
          <p:cNvPr id="3" name="Subtitle 2"/>
          <p:cNvSpPr>
            <a:spLocks noGrp="1"/>
          </p:cNvSpPr>
          <p:nvPr>
            <p:ph type="subTitle" idx="1"/>
          </p:nvPr>
        </p:nvSpPr>
        <p:spPr/>
        <p:txBody>
          <a:bodyPr>
            <a:normAutofit lnSpcReduction="10000"/>
          </a:bodyPr>
          <a:lstStyle/>
          <a:p>
            <a:r>
              <a:rPr lang="en-US" dirty="0" smtClean="0"/>
              <a:t>Distribution</a:t>
            </a:r>
          </a:p>
          <a:p>
            <a:endParaRPr lang="en-US" dirty="0"/>
          </a:p>
          <a:p>
            <a:r>
              <a:rPr lang="en-US" dirty="0" smtClean="0"/>
              <a:t>Grab a White Board and Marker</a:t>
            </a:r>
            <a:endParaRPr lang="en-US" dirty="0"/>
          </a:p>
        </p:txBody>
      </p:sp>
    </p:spTree>
    <p:extLst>
      <p:ext uri="{BB962C8B-B14F-4D97-AF65-F5344CB8AC3E}">
        <p14:creationId xmlns:p14="http://schemas.microsoft.com/office/powerpoint/2010/main" val="2981518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437" y="377245"/>
            <a:ext cx="8042276" cy="1628433"/>
          </a:xfrm>
        </p:spPr>
        <p:txBody>
          <a:bodyPr/>
          <a:lstStyle/>
          <a:p>
            <a:pPr algn="l"/>
            <a:r>
              <a:rPr lang="en-US" sz="2000" dirty="0" smtClean="0"/>
              <a:t>You three friends go out for lunch.  You all are really hungry so you decide to order two combo meals.  (one combo meal is pictured below).  How many of each item will you get? Write down your answer on your notes before shouting out what you think.  </a:t>
            </a:r>
            <a:endParaRPr lang="en-US" sz="2000" dirty="0"/>
          </a:p>
        </p:txBody>
      </p:sp>
      <p:grpSp>
        <p:nvGrpSpPr>
          <p:cNvPr id="13" name="Group 12"/>
          <p:cNvGrpSpPr/>
          <p:nvPr/>
        </p:nvGrpSpPr>
        <p:grpSpPr>
          <a:xfrm>
            <a:off x="427973" y="2883161"/>
            <a:ext cx="8515633" cy="2626563"/>
            <a:chOff x="75918" y="1444531"/>
            <a:chExt cx="8515633" cy="2626563"/>
          </a:xfrm>
        </p:grpSpPr>
        <p:pic>
          <p:nvPicPr>
            <p:cNvPr id="3" name="Picture 2"/>
            <p:cNvPicPr>
              <a:picLocks noChangeAspect="1"/>
            </p:cNvPicPr>
            <p:nvPr/>
          </p:nvPicPr>
          <p:blipFill>
            <a:blip r:embed="rId2"/>
            <a:stretch>
              <a:fillRect/>
            </a:stretch>
          </p:blipFill>
          <p:spPr>
            <a:xfrm>
              <a:off x="75918" y="1444532"/>
              <a:ext cx="1313281" cy="1313281"/>
            </a:xfrm>
            <a:prstGeom prst="rect">
              <a:avLst/>
            </a:prstGeom>
          </p:spPr>
        </p:pic>
        <p:pic>
          <p:nvPicPr>
            <p:cNvPr id="4" name="Picture 3"/>
            <p:cNvPicPr>
              <a:picLocks noChangeAspect="1"/>
            </p:cNvPicPr>
            <p:nvPr/>
          </p:nvPicPr>
          <p:blipFill>
            <a:blip r:embed="rId2"/>
            <a:stretch>
              <a:fillRect/>
            </a:stretch>
          </p:blipFill>
          <p:spPr>
            <a:xfrm>
              <a:off x="1389199" y="2101172"/>
              <a:ext cx="1313281" cy="1313281"/>
            </a:xfrm>
            <a:prstGeom prst="rect">
              <a:avLst/>
            </a:prstGeom>
          </p:spPr>
        </p:pic>
        <p:pic>
          <p:nvPicPr>
            <p:cNvPr id="5" name="Picture 4"/>
            <p:cNvPicPr>
              <a:picLocks noChangeAspect="1"/>
            </p:cNvPicPr>
            <p:nvPr/>
          </p:nvPicPr>
          <p:blipFill>
            <a:blip r:embed="rId3"/>
            <a:stretch>
              <a:fillRect/>
            </a:stretch>
          </p:blipFill>
          <p:spPr>
            <a:xfrm>
              <a:off x="3303011" y="1456560"/>
              <a:ext cx="908401" cy="1352727"/>
            </a:xfrm>
            <a:prstGeom prst="rect">
              <a:avLst/>
            </a:prstGeom>
          </p:spPr>
        </p:pic>
        <p:pic>
          <p:nvPicPr>
            <p:cNvPr id="7" name="Picture 6"/>
            <p:cNvPicPr>
              <a:picLocks noChangeAspect="1"/>
            </p:cNvPicPr>
            <p:nvPr/>
          </p:nvPicPr>
          <p:blipFill>
            <a:blip r:embed="rId4"/>
            <a:stretch>
              <a:fillRect/>
            </a:stretch>
          </p:blipFill>
          <p:spPr>
            <a:xfrm>
              <a:off x="5457737" y="1444531"/>
              <a:ext cx="889952" cy="1313281"/>
            </a:xfrm>
            <a:prstGeom prst="rect">
              <a:avLst/>
            </a:prstGeom>
          </p:spPr>
        </p:pic>
        <p:pic>
          <p:nvPicPr>
            <p:cNvPr id="9" name="Picture 8"/>
            <p:cNvPicPr>
              <a:picLocks noChangeAspect="1"/>
            </p:cNvPicPr>
            <p:nvPr/>
          </p:nvPicPr>
          <p:blipFill>
            <a:blip r:embed="rId2"/>
            <a:stretch>
              <a:fillRect/>
            </a:stretch>
          </p:blipFill>
          <p:spPr>
            <a:xfrm>
              <a:off x="75918" y="2757813"/>
              <a:ext cx="1313281" cy="1313281"/>
            </a:xfrm>
            <a:prstGeom prst="rect">
              <a:avLst/>
            </a:prstGeom>
          </p:spPr>
        </p:pic>
        <p:pic>
          <p:nvPicPr>
            <p:cNvPr id="10" name="Picture 9"/>
            <p:cNvPicPr>
              <a:picLocks noChangeAspect="1"/>
            </p:cNvPicPr>
            <p:nvPr/>
          </p:nvPicPr>
          <p:blipFill>
            <a:blip r:embed="rId4"/>
            <a:stretch>
              <a:fillRect/>
            </a:stretch>
          </p:blipFill>
          <p:spPr>
            <a:xfrm>
              <a:off x="6445517" y="2369301"/>
              <a:ext cx="889952" cy="1313281"/>
            </a:xfrm>
            <a:prstGeom prst="rect">
              <a:avLst/>
            </a:prstGeom>
          </p:spPr>
        </p:pic>
        <p:pic>
          <p:nvPicPr>
            <p:cNvPr id="11" name="Picture 10"/>
            <p:cNvPicPr>
              <a:picLocks noChangeAspect="1"/>
            </p:cNvPicPr>
            <p:nvPr/>
          </p:nvPicPr>
          <p:blipFill>
            <a:blip r:embed="rId3"/>
            <a:stretch>
              <a:fillRect/>
            </a:stretch>
          </p:blipFill>
          <p:spPr>
            <a:xfrm>
              <a:off x="4211412" y="2369301"/>
              <a:ext cx="908401" cy="1352727"/>
            </a:xfrm>
            <a:prstGeom prst="rect">
              <a:avLst/>
            </a:prstGeom>
          </p:spPr>
        </p:pic>
        <p:pic>
          <p:nvPicPr>
            <p:cNvPr id="12" name="Picture 11"/>
            <p:cNvPicPr>
              <a:picLocks noChangeAspect="1"/>
            </p:cNvPicPr>
            <p:nvPr/>
          </p:nvPicPr>
          <p:blipFill>
            <a:blip r:embed="rId5"/>
            <a:stretch>
              <a:fillRect/>
            </a:stretch>
          </p:blipFill>
          <p:spPr>
            <a:xfrm>
              <a:off x="7803516" y="1600102"/>
              <a:ext cx="788035" cy="1632938"/>
            </a:xfrm>
            <a:prstGeom prst="rect">
              <a:avLst/>
            </a:prstGeom>
          </p:spPr>
        </p:pic>
      </p:grpSp>
    </p:spTree>
    <p:extLst>
      <p:ext uri="{BB962C8B-B14F-4D97-AF65-F5344CB8AC3E}">
        <p14:creationId xmlns:p14="http://schemas.microsoft.com/office/powerpoint/2010/main" val="3347284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202724" y="314641"/>
            <a:ext cx="5381819" cy="1595054"/>
            <a:chOff x="75918" y="1444531"/>
            <a:chExt cx="8515633" cy="2626563"/>
          </a:xfrm>
        </p:grpSpPr>
        <p:pic>
          <p:nvPicPr>
            <p:cNvPr id="4" name="Picture 3"/>
            <p:cNvPicPr>
              <a:picLocks noChangeAspect="1"/>
            </p:cNvPicPr>
            <p:nvPr/>
          </p:nvPicPr>
          <p:blipFill>
            <a:blip r:embed="rId2"/>
            <a:stretch>
              <a:fillRect/>
            </a:stretch>
          </p:blipFill>
          <p:spPr>
            <a:xfrm>
              <a:off x="75918" y="1444532"/>
              <a:ext cx="1313281" cy="1313281"/>
            </a:xfrm>
            <a:prstGeom prst="rect">
              <a:avLst/>
            </a:prstGeom>
          </p:spPr>
        </p:pic>
        <p:pic>
          <p:nvPicPr>
            <p:cNvPr id="5" name="Picture 4"/>
            <p:cNvPicPr>
              <a:picLocks noChangeAspect="1"/>
            </p:cNvPicPr>
            <p:nvPr/>
          </p:nvPicPr>
          <p:blipFill>
            <a:blip r:embed="rId2"/>
            <a:stretch>
              <a:fillRect/>
            </a:stretch>
          </p:blipFill>
          <p:spPr>
            <a:xfrm>
              <a:off x="1389199" y="2101172"/>
              <a:ext cx="1313281" cy="1313281"/>
            </a:xfrm>
            <a:prstGeom prst="rect">
              <a:avLst/>
            </a:prstGeom>
          </p:spPr>
        </p:pic>
        <p:pic>
          <p:nvPicPr>
            <p:cNvPr id="6" name="Picture 5"/>
            <p:cNvPicPr>
              <a:picLocks noChangeAspect="1"/>
            </p:cNvPicPr>
            <p:nvPr/>
          </p:nvPicPr>
          <p:blipFill>
            <a:blip r:embed="rId3"/>
            <a:stretch>
              <a:fillRect/>
            </a:stretch>
          </p:blipFill>
          <p:spPr>
            <a:xfrm>
              <a:off x="3303011" y="1456560"/>
              <a:ext cx="908401" cy="1352727"/>
            </a:xfrm>
            <a:prstGeom prst="rect">
              <a:avLst/>
            </a:prstGeom>
          </p:spPr>
        </p:pic>
        <p:pic>
          <p:nvPicPr>
            <p:cNvPr id="7" name="Picture 6"/>
            <p:cNvPicPr>
              <a:picLocks noChangeAspect="1"/>
            </p:cNvPicPr>
            <p:nvPr/>
          </p:nvPicPr>
          <p:blipFill>
            <a:blip r:embed="rId4"/>
            <a:stretch>
              <a:fillRect/>
            </a:stretch>
          </p:blipFill>
          <p:spPr>
            <a:xfrm>
              <a:off x="5457737" y="1444531"/>
              <a:ext cx="889952" cy="1313281"/>
            </a:xfrm>
            <a:prstGeom prst="rect">
              <a:avLst/>
            </a:prstGeom>
          </p:spPr>
        </p:pic>
        <p:pic>
          <p:nvPicPr>
            <p:cNvPr id="8" name="Picture 7"/>
            <p:cNvPicPr>
              <a:picLocks noChangeAspect="1"/>
            </p:cNvPicPr>
            <p:nvPr/>
          </p:nvPicPr>
          <p:blipFill>
            <a:blip r:embed="rId2"/>
            <a:stretch>
              <a:fillRect/>
            </a:stretch>
          </p:blipFill>
          <p:spPr>
            <a:xfrm>
              <a:off x="75918" y="2757813"/>
              <a:ext cx="1313281" cy="1313281"/>
            </a:xfrm>
            <a:prstGeom prst="rect">
              <a:avLst/>
            </a:prstGeom>
          </p:spPr>
        </p:pic>
        <p:pic>
          <p:nvPicPr>
            <p:cNvPr id="9" name="Picture 8"/>
            <p:cNvPicPr>
              <a:picLocks noChangeAspect="1"/>
            </p:cNvPicPr>
            <p:nvPr/>
          </p:nvPicPr>
          <p:blipFill>
            <a:blip r:embed="rId4"/>
            <a:stretch>
              <a:fillRect/>
            </a:stretch>
          </p:blipFill>
          <p:spPr>
            <a:xfrm>
              <a:off x="6445517" y="2369301"/>
              <a:ext cx="889952" cy="1313281"/>
            </a:xfrm>
            <a:prstGeom prst="rect">
              <a:avLst/>
            </a:prstGeom>
          </p:spPr>
        </p:pic>
        <p:pic>
          <p:nvPicPr>
            <p:cNvPr id="10" name="Picture 9"/>
            <p:cNvPicPr>
              <a:picLocks noChangeAspect="1"/>
            </p:cNvPicPr>
            <p:nvPr/>
          </p:nvPicPr>
          <p:blipFill>
            <a:blip r:embed="rId3"/>
            <a:stretch>
              <a:fillRect/>
            </a:stretch>
          </p:blipFill>
          <p:spPr>
            <a:xfrm>
              <a:off x="4211412" y="2369301"/>
              <a:ext cx="908401" cy="1352727"/>
            </a:xfrm>
            <a:prstGeom prst="rect">
              <a:avLst/>
            </a:prstGeom>
          </p:spPr>
        </p:pic>
        <p:pic>
          <p:nvPicPr>
            <p:cNvPr id="11" name="Picture 10"/>
            <p:cNvPicPr>
              <a:picLocks noChangeAspect="1"/>
            </p:cNvPicPr>
            <p:nvPr/>
          </p:nvPicPr>
          <p:blipFill>
            <a:blip r:embed="rId5"/>
            <a:stretch>
              <a:fillRect/>
            </a:stretch>
          </p:blipFill>
          <p:spPr>
            <a:xfrm>
              <a:off x="7803516" y="1600102"/>
              <a:ext cx="788035" cy="1632938"/>
            </a:xfrm>
            <a:prstGeom prst="rect">
              <a:avLst/>
            </a:prstGeom>
          </p:spPr>
        </p:pic>
      </p:grpSp>
      <p:sp>
        <p:nvSpPr>
          <p:cNvPr id="13" name="Content Placeholder 12"/>
          <p:cNvSpPr>
            <a:spLocks noGrp="1"/>
          </p:cNvSpPr>
          <p:nvPr>
            <p:ph idx="1"/>
          </p:nvPr>
        </p:nvSpPr>
        <p:spPr>
          <a:xfrm>
            <a:off x="549275" y="1868918"/>
            <a:ext cx="8042276" cy="4343400"/>
          </a:xfrm>
        </p:spPr>
        <p:txBody>
          <a:bodyPr/>
          <a:lstStyle/>
          <a:p>
            <a:r>
              <a:rPr lang="en-US" dirty="0" smtClean="0"/>
              <a:t>How many hamburgers did you get??</a:t>
            </a:r>
          </a:p>
          <a:p>
            <a:endParaRPr lang="en-US" dirty="0"/>
          </a:p>
          <a:p>
            <a:r>
              <a:rPr lang="en-US" dirty="0" smtClean="0"/>
              <a:t>How many sodas? Fries? Ice Cream?</a:t>
            </a:r>
          </a:p>
          <a:p>
            <a:endParaRPr lang="en-US" dirty="0"/>
          </a:p>
          <a:p>
            <a:endParaRPr lang="en-US" dirty="0" smtClean="0"/>
          </a:p>
          <a:p>
            <a:r>
              <a:rPr lang="en-US" dirty="0" smtClean="0"/>
              <a:t>How did you get your answers?</a:t>
            </a:r>
            <a:endParaRPr lang="en-US" dirty="0"/>
          </a:p>
        </p:txBody>
      </p:sp>
      <p:sp>
        <p:nvSpPr>
          <p:cNvPr id="14" name="SMARTInkShape-1"/>
          <p:cNvSpPr/>
          <p:nvPr/>
        </p:nvSpPr>
        <p:spPr>
          <a:xfrm>
            <a:off x="1500588" y="2357438"/>
            <a:ext cx="410194" cy="569574"/>
          </a:xfrm>
          <a:custGeom>
            <a:avLst/>
            <a:gdLst/>
            <a:ahLst/>
            <a:cxnLst/>
            <a:rect l="0" t="0" r="0" b="0"/>
            <a:pathLst>
              <a:path w="410194" h="569574">
                <a:moveTo>
                  <a:pt x="160334" y="0"/>
                </a:moveTo>
                <a:lnTo>
                  <a:pt x="147905" y="0"/>
                </a:lnTo>
                <a:lnTo>
                  <a:pt x="145103" y="1984"/>
                </a:lnTo>
                <a:lnTo>
                  <a:pt x="130830" y="16781"/>
                </a:lnTo>
                <a:lnTo>
                  <a:pt x="121424" y="24325"/>
                </a:lnTo>
                <a:lnTo>
                  <a:pt x="95342" y="65358"/>
                </a:lnTo>
                <a:lnTo>
                  <a:pt x="68726" y="107531"/>
                </a:lnTo>
                <a:lnTo>
                  <a:pt x="51251" y="145594"/>
                </a:lnTo>
                <a:lnTo>
                  <a:pt x="37393" y="179399"/>
                </a:lnTo>
                <a:lnTo>
                  <a:pt x="27003" y="214551"/>
                </a:lnTo>
                <a:lnTo>
                  <a:pt x="14995" y="250101"/>
                </a:lnTo>
                <a:lnTo>
                  <a:pt x="4161" y="285770"/>
                </a:lnTo>
                <a:lnTo>
                  <a:pt x="951" y="324120"/>
                </a:lnTo>
                <a:lnTo>
                  <a:pt x="0" y="364257"/>
                </a:lnTo>
                <a:lnTo>
                  <a:pt x="2364" y="401284"/>
                </a:lnTo>
                <a:lnTo>
                  <a:pt x="12052" y="444611"/>
                </a:lnTo>
                <a:lnTo>
                  <a:pt x="30649" y="486977"/>
                </a:lnTo>
                <a:lnTo>
                  <a:pt x="65197" y="529202"/>
                </a:lnTo>
                <a:lnTo>
                  <a:pt x="83969" y="546509"/>
                </a:lnTo>
                <a:lnTo>
                  <a:pt x="125142" y="564999"/>
                </a:lnTo>
                <a:lnTo>
                  <a:pt x="151560" y="569573"/>
                </a:lnTo>
                <a:lnTo>
                  <a:pt x="193291" y="564982"/>
                </a:lnTo>
                <a:lnTo>
                  <a:pt x="236518" y="557755"/>
                </a:lnTo>
                <a:lnTo>
                  <a:pt x="272534" y="543283"/>
                </a:lnTo>
                <a:lnTo>
                  <a:pt x="311371" y="520616"/>
                </a:lnTo>
                <a:lnTo>
                  <a:pt x="349618" y="488449"/>
                </a:lnTo>
                <a:lnTo>
                  <a:pt x="384616" y="452267"/>
                </a:lnTo>
                <a:lnTo>
                  <a:pt x="403765" y="415091"/>
                </a:lnTo>
                <a:lnTo>
                  <a:pt x="409062" y="384059"/>
                </a:lnTo>
                <a:lnTo>
                  <a:pt x="410193" y="356377"/>
                </a:lnTo>
                <a:lnTo>
                  <a:pt x="405574" y="341182"/>
                </a:lnTo>
                <a:lnTo>
                  <a:pt x="397921" y="328853"/>
                </a:lnTo>
                <a:lnTo>
                  <a:pt x="384629" y="318916"/>
                </a:lnTo>
                <a:lnTo>
                  <a:pt x="368124" y="314428"/>
                </a:lnTo>
                <a:lnTo>
                  <a:pt x="350665" y="313098"/>
                </a:lnTo>
                <a:lnTo>
                  <a:pt x="310360" y="325016"/>
                </a:lnTo>
                <a:lnTo>
                  <a:pt x="267256" y="342049"/>
                </a:lnTo>
                <a:lnTo>
                  <a:pt x="250519" y="353435"/>
                </a:lnTo>
                <a:lnTo>
                  <a:pt x="211275" y="396153"/>
                </a:lnTo>
                <a:lnTo>
                  <a:pt x="182376" y="440632"/>
                </a:lnTo>
                <a:lnTo>
                  <a:pt x="164409" y="484273"/>
                </a:lnTo>
                <a:lnTo>
                  <a:pt x="160493" y="528028"/>
                </a:lnTo>
                <a:lnTo>
                  <a:pt x="160334" y="553640"/>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17" name="SMARTInkShape-Group2"/>
          <p:cNvGrpSpPr/>
          <p:nvPr/>
        </p:nvGrpSpPr>
        <p:grpSpPr>
          <a:xfrm>
            <a:off x="2705695" y="3723680"/>
            <a:ext cx="330400" cy="473263"/>
            <a:chOff x="2705695" y="3723680"/>
            <a:chExt cx="330400" cy="473263"/>
          </a:xfrm>
        </p:grpSpPr>
        <p:sp>
          <p:nvSpPr>
            <p:cNvPr id="15" name="SMARTInkShape-2"/>
            <p:cNvSpPr/>
            <p:nvPr/>
          </p:nvSpPr>
          <p:spPr>
            <a:xfrm>
              <a:off x="2705695" y="3732609"/>
              <a:ext cx="294681" cy="205384"/>
            </a:xfrm>
            <a:custGeom>
              <a:avLst/>
              <a:gdLst/>
              <a:ahLst/>
              <a:cxnLst/>
              <a:rect l="0" t="0" r="0" b="0"/>
              <a:pathLst>
                <a:path w="294681" h="205384">
                  <a:moveTo>
                    <a:pt x="62508" y="0"/>
                  </a:moveTo>
                  <a:lnTo>
                    <a:pt x="62508" y="12429"/>
                  </a:lnTo>
                  <a:lnTo>
                    <a:pt x="59862" y="18092"/>
                  </a:lnTo>
                  <a:lnTo>
                    <a:pt x="57768" y="20991"/>
                  </a:lnTo>
                  <a:lnTo>
                    <a:pt x="46695" y="63049"/>
                  </a:lnTo>
                  <a:lnTo>
                    <a:pt x="38181" y="91462"/>
                  </a:lnTo>
                  <a:lnTo>
                    <a:pt x="33803" y="114082"/>
                  </a:lnTo>
                  <a:lnTo>
                    <a:pt x="14771" y="157641"/>
                  </a:lnTo>
                  <a:lnTo>
                    <a:pt x="619" y="202115"/>
                  </a:lnTo>
                  <a:lnTo>
                    <a:pt x="0" y="205383"/>
                  </a:lnTo>
                  <a:lnTo>
                    <a:pt x="20738" y="187291"/>
                  </a:lnTo>
                  <a:lnTo>
                    <a:pt x="64441" y="166674"/>
                  </a:lnTo>
                  <a:lnTo>
                    <a:pt x="107411" y="158871"/>
                  </a:lnTo>
                  <a:lnTo>
                    <a:pt x="151838" y="152736"/>
                  </a:lnTo>
                  <a:lnTo>
                    <a:pt x="196458" y="151928"/>
                  </a:lnTo>
                  <a:lnTo>
                    <a:pt x="238457" y="151821"/>
                  </a:lnTo>
                  <a:lnTo>
                    <a:pt x="282619" y="151806"/>
                  </a:lnTo>
                  <a:lnTo>
                    <a:pt x="294680" y="151805"/>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SMARTInkShape-3"/>
            <p:cNvSpPr/>
            <p:nvPr/>
          </p:nvSpPr>
          <p:spPr>
            <a:xfrm>
              <a:off x="3009306" y="3723680"/>
              <a:ext cx="26789" cy="473263"/>
            </a:xfrm>
            <a:custGeom>
              <a:avLst/>
              <a:gdLst/>
              <a:ahLst/>
              <a:cxnLst/>
              <a:rect l="0" t="0" r="0" b="0"/>
              <a:pathLst>
                <a:path w="26789" h="473263">
                  <a:moveTo>
                    <a:pt x="8928" y="0"/>
                  </a:moveTo>
                  <a:lnTo>
                    <a:pt x="4188" y="4740"/>
                  </a:lnTo>
                  <a:lnTo>
                    <a:pt x="1861" y="9713"/>
                  </a:lnTo>
                  <a:lnTo>
                    <a:pt x="71" y="54141"/>
                  </a:lnTo>
                  <a:lnTo>
                    <a:pt x="8" y="95483"/>
                  </a:lnTo>
                  <a:lnTo>
                    <a:pt x="0" y="134395"/>
                  </a:lnTo>
                  <a:lnTo>
                    <a:pt x="991" y="167703"/>
                  </a:lnTo>
                  <a:lnTo>
                    <a:pt x="7066" y="211867"/>
                  </a:lnTo>
                  <a:lnTo>
                    <a:pt x="13301" y="254288"/>
                  </a:lnTo>
                  <a:lnTo>
                    <a:pt x="16958" y="294748"/>
                  </a:lnTo>
                  <a:lnTo>
                    <a:pt x="17680" y="337283"/>
                  </a:lnTo>
                  <a:lnTo>
                    <a:pt x="17835" y="377570"/>
                  </a:lnTo>
                  <a:lnTo>
                    <a:pt x="18843" y="401591"/>
                  </a:lnTo>
                  <a:lnTo>
                    <a:pt x="26624" y="446196"/>
                  </a:lnTo>
                  <a:lnTo>
                    <a:pt x="26788" y="473262"/>
                  </a:lnTo>
                  <a:lnTo>
                    <a:pt x="26788" y="464343"/>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20" name="SMARTInkShape-Group3"/>
          <p:cNvGrpSpPr/>
          <p:nvPr/>
        </p:nvGrpSpPr>
        <p:grpSpPr>
          <a:xfrm>
            <a:off x="3795118" y="3634383"/>
            <a:ext cx="294680" cy="500063"/>
            <a:chOff x="3795118" y="3634383"/>
            <a:chExt cx="294680" cy="500063"/>
          </a:xfrm>
        </p:grpSpPr>
        <p:sp>
          <p:nvSpPr>
            <p:cNvPr id="18" name="SMARTInkShape-4"/>
            <p:cNvSpPr/>
            <p:nvPr/>
          </p:nvSpPr>
          <p:spPr>
            <a:xfrm>
              <a:off x="3795118" y="3652242"/>
              <a:ext cx="294680" cy="205384"/>
            </a:xfrm>
            <a:custGeom>
              <a:avLst/>
              <a:gdLst/>
              <a:ahLst/>
              <a:cxnLst/>
              <a:rect l="0" t="0" r="0" b="0"/>
              <a:pathLst>
                <a:path w="294680" h="205384">
                  <a:moveTo>
                    <a:pt x="71437" y="0"/>
                  </a:moveTo>
                  <a:lnTo>
                    <a:pt x="71437" y="12429"/>
                  </a:lnTo>
                  <a:lnTo>
                    <a:pt x="68791" y="18092"/>
                  </a:lnTo>
                  <a:lnTo>
                    <a:pt x="59008" y="34552"/>
                  </a:lnTo>
                  <a:lnTo>
                    <a:pt x="49314" y="73360"/>
                  </a:lnTo>
                  <a:lnTo>
                    <a:pt x="40317" y="112755"/>
                  </a:lnTo>
                  <a:lnTo>
                    <a:pt x="29256" y="142829"/>
                  </a:lnTo>
                  <a:lnTo>
                    <a:pt x="26893" y="153768"/>
                  </a:lnTo>
                  <a:lnTo>
                    <a:pt x="7017" y="195832"/>
                  </a:lnTo>
                  <a:lnTo>
                    <a:pt x="0" y="205383"/>
                  </a:lnTo>
                  <a:lnTo>
                    <a:pt x="20737" y="187291"/>
                  </a:lnTo>
                  <a:lnTo>
                    <a:pt x="31044" y="182460"/>
                  </a:lnTo>
                  <a:lnTo>
                    <a:pt x="72725" y="171804"/>
                  </a:lnTo>
                  <a:lnTo>
                    <a:pt x="116254" y="162388"/>
                  </a:lnTo>
                  <a:lnTo>
                    <a:pt x="158110" y="160952"/>
                  </a:lnTo>
                  <a:lnTo>
                    <a:pt x="198868" y="160754"/>
                  </a:lnTo>
                  <a:lnTo>
                    <a:pt x="234290" y="159745"/>
                  </a:lnTo>
                  <a:lnTo>
                    <a:pt x="269702" y="152357"/>
                  </a:lnTo>
                  <a:lnTo>
                    <a:pt x="294679" y="151805"/>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SMARTInkShape-5"/>
            <p:cNvSpPr/>
            <p:nvPr/>
          </p:nvSpPr>
          <p:spPr>
            <a:xfrm>
              <a:off x="4054627" y="3634383"/>
              <a:ext cx="17312" cy="500063"/>
            </a:xfrm>
            <a:custGeom>
              <a:avLst/>
              <a:gdLst/>
              <a:ahLst/>
              <a:cxnLst/>
              <a:rect l="0" t="0" r="0" b="0"/>
              <a:pathLst>
                <a:path w="17312" h="500063">
                  <a:moveTo>
                    <a:pt x="17311" y="0"/>
                  </a:moveTo>
                  <a:lnTo>
                    <a:pt x="9622" y="0"/>
                  </a:lnTo>
                  <a:lnTo>
                    <a:pt x="9208" y="992"/>
                  </a:lnTo>
                  <a:lnTo>
                    <a:pt x="8387" y="40311"/>
                  </a:lnTo>
                  <a:lnTo>
                    <a:pt x="8382" y="80972"/>
                  </a:lnTo>
                  <a:lnTo>
                    <a:pt x="3236" y="123334"/>
                  </a:lnTo>
                  <a:lnTo>
                    <a:pt x="6415" y="158141"/>
                  </a:lnTo>
                  <a:lnTo>
                    <a:pt x="7799" y="193590"/>
                  </a:lnTo>
                  <a:lnTo>
                    <a:pt x="8208" y="229229"/>
                  </a:lnTo>
                  <a:lnTo>
                    <a:pt x="7337" y="264924"/>
                  </a:lnTo>
                  <a:lnTo>
                    <a:pt x="2229" y="299644"/>
                  </a:lnTo>
                  <a:lnTo>
                    <a:pt x="0" y="338545"/>
                  </a:lnTo>
                  <a:lnTo>
                    <a:pt x="2259" y="365885"/>
                  </a:lnTo>
                  <a:lnTo>
                    <a:pt x="7575" y="409743"/>
                  </a:lnTo>
                  <a:lnTo>
                    <a:pt x="8310" y="454254"/>
                  </a:lnTo>
                  <a:lnTo>
                    <a:pt x="8378" y="484902"/>
                  </a:lnTo>
                  <a:lnTo>
                    <a:pt x="11026" y="491009"/>
                  </a:lnTo>
                  <a:lnTo>
                    <a:pt x="17311" y="500062"/>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21" name="SMARTInkShape-6"/>
          <p:cNvSpPr/>
          <p:nvPr/>
        </p:nvSpPr>
        <p:spPr>
          <a:xfrm>
            <a:off x="5055979" y="3761455"/>
            <a:ext cx="417920" cy="487118"/>
          </a:xfrm>
          <a:custGeom>
            <a:avLst/>
            <a:gdLst/>
            <a:ahLst/>
            <a:cxnLst/>
            <a:rect l="0" t="0" r="0" b="0"/>
            <a:pathLst>
              <a:path w="417920" h="487118">
                <a:moveTo>
                  <a:pt x="87521" y="114029"/>
                </a:moveTo>
                <a:lnTo>
                  <a:pt x="87521" y="104548"/>
                </a:lnTo>
                <a:lnTo>
                  <a:pt x="90167" y="97248"/>
                </a:lnTo>
                <a:lnTo>
                  <a:pt x="113253" y="58228"/>
                </a:lnTo>
                <a:lnTo>
                  <a:pt x="141662" y="26278"/>
                </a:lnTo>
                <a:lnTo>
                  <a:pt x="173524" y="4884"/>
                </a:lnTo>
                <a:lnTo>
                  <a:pt x="191607" y="0"/>
                </a:lnTo>
                <a:lnTo>
                  <a:pt x="203564" y="1503"/>
                </a:lnTo>
                <a:lnTo>
                  <a:pt x="237588" y="11299"/>
                </a:lnTo>
                <a:lnTo>
                  <a:pt x="254576" y="23950"/>
                </a:lnTo>
                <a:lnTo>
                  <a:pt x="267436" y="40265"/>
                </a:lnTo>
                <a:lnTo>
                  <a:pt x="283756" y="79180"/>
                </a:lnTo>
                <a:lnTo>
                  <a:pt x="290193" y="105357"/>
                </a:lnTo>
                <a:lnTo>
                  <a:pt x="292368" y="140869"/>
                </a:lnTo>
                <a:lnTo>
                  <a:pt x="292798" y="183676"/>
                </a:lnTo>
                <a:lnTo>
                  <a:pt x="291881" y="218560"/>
                </a:lnTo>
                <a:lnTo>
                  <a:pt x="285765" y="254032"/>
                </a:lnTo>
                <a:lnTo>
                  <a:pt x="276678" y="289678"/>
                </a:lnTo>
                <a:lnTo>
                  <a:pt x="261858" y="325374"/>
                </a:lnTo>
                <a:lnTo>
                  <a:pt x="244900" y="361087"/>
                </a:lnTo>
                <a:lnTo>
                  <a:pt x="221391" y="403418"/>
                </a:lnTo>
                <a:lnTo>
                  <a:pt x="184562" y="443915"/>
                </a:lnTo>
                <a:lnTo>
                  <a:pt x="145684" y="471970"/>
                </a:lnTo>
                <a:lnTo>
                  <a:pt x="114444" y="484668"/>
                </a:lnTo>
                <a:lnTo>
                  <a:pt x="100810" y="487117"/>
                </a:lnTo>
                <a:lnTo>
                  <a:pt x="60882" y="481215"/>
                </a:lnTo>
                <a:lnTo>
                  <a:pt x="45011" y="475723"/>
                </a:lnTo>
                <a:lnTo>
                  <a:pt x="32482" y="467812"/>
                </a:lnTo>
                <a:lnTo>
                  <a:pt x="4217" y="428137"/>
                </a:lnTo>
                <a:lnTo>
                  <a:pt x="0" y="411269"/>
                </a:lnTo>
                <a:lnTo>
                  <a:pt x="1659" y="399594"/>
                </a:lnTo>
                <a:lnTo>
                  <a:pt x="13559" y="370982"/>
                </a:lnTo>
                <a:lnTo>
                  <a:pt x="19261" y="362837"/>
                </a:lnTo>
                <a:lnTo>
                  <a:pt x="32790" y="352674"/>
                </a:lnTo>
                <a:lnTo>
                  <a:pt x="74533" y="342029"/>
                </a:lnTo>
                <a:lnTo>
                  <a:pt x="117597" y="337898"/>
                </a:lnTo>
                <a:lnTo>
                  <a:pt x="148357" y="340103"/>
                </a:lnTo>
                <a:lnTo>
                  <a:pt x="190158" y="349737"/>
                </a:lnTo>
                <a:lnTo>
                  <a:pt x="224868" y="358273"/>
                </a:lnTo>
                <a:lnTo>
                  <a:pt x="260288" y="367086"/>
                </a:lnTo>
                <a:lnTo>
                  <a:pt x="300682" y="378953"/>
                </a:lnTo>
                <a:lnTo>
                  <a:pt x="337325" y="390851"/>
                </a:lnTo>
                <a:lnTo>
                  <a:pt x="381397" y="406063"/>
                </a:lnTo>
                <a:lnTo>
                  <a:pt x="404731" y="409352"/>
                </a:lnTo>
                <a:lnTo>
                  <a:pt x="417919" y="417639"/>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37" name="SMARTInkShape-Group5"/>
          <p:cNvGrpSpPr/>
          <p:nvPr/>
        </p:nvGrpSpPr>
        <p:grpSpPr>
          <a:xfrm>
            <a:off x="1919883" y="5473898"/>
            <a:ext cx="3812977" cy="865071"/>
            <a:chOff x="1919883" y="5473898"/>
            <a:chExt cx="3812977" cy="865071"/>
          </a:xfrm>
        </p:grpSpPr>
        <p:sp>
          <p:nvSpPr>
            <p:cNvPr id="22" name="SMARTInkShape-7"/>
            <p:cNvSpPr/>
            <p:nvPr/>
          </p:nvSpPr>
          <p:spPr>
            <a:xfrm>
              <a:off x="1919883" y="5529326"/>
              <a:ext cx="375048" cy="525003"/>
            </a:xfrm>
            <a:custGeom>
              <a:avLst/>
              <a:gdLst/>
              <a:ahLst/>
              <a:cxnLst/>
              <a:rect l="0" t="0" r="0" b="0"/>
              <a:pathLst>
                <a:path w="375048" h="525003">
                  <a:moveTo>
                    <a:pt x="0" y="105307"/>
                  </a:moveTo>
                  <a:lnTo>
                    <a:pt x="0" y="146201"/>
                  </a:lnTo>
                  <a:lnTo>
                    <a:pt x="0" y="186355"/>
                  </a:lnTo>
                  <a:lnTo>
                    <a:pt x="0" y="230412"/>
                  </a:lnTo>
                  <a:lnTo>
                    <a:pt x="0" y="266059"/>
                  </a:lnTo>
                  <a:lnTo>
                    <a:pt x="0" y="308893"/>
                  </a:lnTo>
                  <a:lnTo>
                    <a:pt x="0" y="343781"/>
                  </a:lnTo>
                  <a:lnTo>
                    <a:pt x="0" y="378261"/>
                  </a:lnTo>
                  <a:lnTo>
                    <a:pt x="0" y="419728"/>
                  </a:lnTo>
                  <a:lnTo>
                    <a:pt x="2646" y="448830"/>
                  </a:lnTo>
                  <a:lnTo>
                    <a:pt x="8378" y="493289"/>
                  </a:lnTo>
                  <a:lnTo>
                    <a:pt x="8920" y="515464"/>
                  </a:lnTo>
                  <a:lnTo>
                    <a:pt x="8929" y="481048"/>
                  </a:lnTo>
                  <a:lnTo>
                    <a:pt x="9922" y="438557"/>
                  </a:lnTo>
                  <a:lnTo>
                    <a:pt x="13670" y="401915"/>
                  </a:lnTo>
                  <a:lnTo>
                    <a:pt x="15997" y="370416"/>
                  </a:lnTo>
                  <a:lnTo>
                    <a:pt x="17308" y="327725"/>
                  </a:lnTo>
                  <a:lnTo>
                    <a:pt x="17696" y="286302"/>
                  </a:lnTo>
                  <a:lnTo>
                    <a:pt x="17811" y="248893"/>
                  </a:lnTo>
                  <a:lnTo>
                    <a:pt x="17845" y="212674"/>
                  </a:lnTo>
                  <a:lnTo>
                    <a:pt x="17855" y="176806"/>
                  </a:lnTo>
                  <a:lnTo>
                    <a:pt x="17858" y="141043"/>
                  </a:lnTo>
                  <a:lnTo>
                    <a:pt x="17859" y="105312"/>
                  </a:lnTo>
                  <a:lnTo>
                    <a:pt x="17859" y="67164"/>
                  </a:lnTo>
                  <a:lnTo>
                    <a:pt x="10171" y="25278"/>
                  </a:lnTo>
                  <a:lnTo>
                    <a:pt x="8962" y="0"/>
                  </a:lnTo>
                  <a:lnTo>
                    <a:pt x="8932" y="10742"/>
                  </a:lnTo>
                  <a:lnTo>
                    <a:pt x="11577" y="16314"/>
                  </a:lnTo>
                  <a:lnTo>
                    <a:pt x="24161" y="39054"/>
                  </a:lnTo>
                  <a:lnTo>
                    <a:pt x="43482" y="79200"/>
                  </a:lnTo>
                  <a:lnTo>
                    <a:pt x="59705" y="121500"/>
                  </a:lnTo>
                  <a:lnTo>
                    <a:pt x="75347" y="156297"/>
                  </a:lnTo>
                  <a:lnTo>
                    <a:pt x="92550" y="191742"/>
                  </a:lnTo>
                  <a:lnTo>
                    <a:pt x="110215" y="227380"/>
                  </a:lnTo>
                  <a:lnTo>
                    <a:pt x="128016" y="263075"/>
                  </a:lnTo>
                  <a:lnTo>
                    <a:pt x="145859" y="297794"/>
                  </a:lnTo>
                  <a:lnTo>
                    <a:pt x="175618" y="341145"/>
                  </a:lnTo>
                  <a:lnTo>
                    <a:pt x="205383" y="370250"/>
                  </a:lnTo>
                  <a:lnTo>
                    <a:pt x="220596" y="378608"/>
                  </a:lnTo>
                  <a:lnTo>
                    <a:pt x="234034" y="381084"/>
                  </a:lnTo>
                  <a:lnTo>
                    <a:pt x="239366" y="381432"/>
                  </a:lnTo>
                  <a:lnTo>
                    <a:pt x="247937" y="379172"/>
                  </a:lnTo>
                  <a:lnTo>
                    <a:pt x="251612" y="377180"/>
                  </a:lnTo>
                  <a:lnTo>
                    <a:pt x="254061" y="373868"/>
                  </a:lnTo>
                  <a:lnTo>
                    <a:pt x="265660" y="334847"/>
                  </a:lnTo>
                  <a:lnTo>
                    <a:pt x="276967" y="291722"/>
                  </a:lnTo>
                  <a:lnTo>
                    <a:pt x="285793" y="256783"/>
                  </a:lnTo>
                  <a:lnTo>
                    <a:pt x="292047" y="218650"/>
                  </a:lnTo>
                  <a:lnTo>
                    <a:pt x="296545" y="178578"/>
                  </a:lnTo>
                  <a:lnTo>
                    <a:pt x="301516" y="141569"/>
                  </a:lnTo>
                  <a:lnTo>
                    <a:pt x="303196" y="98248"/>
                  </a:lnTo>
                  <a:lnTo>
                    <a:pt x="310623" y="54621"/>
                  </a:lnTo>
                  <a:lnTo>
                    <a:pt x="312536" y="16183"/>
                  </a:lnTo>
                  <a:lnTo>
                    <a:pt x="313530" y="30302"/>
                  </a:lnTo>
                  <a:lnTo>
                    <a:pt x="319607" y="54846"/>
                  </a:lnTo>
                  <a:lnTo>
                    <a:pt x="321101" y="92804"/>
                  </a:lnTo>
                  <a:lnTo>
                    <a:pt x="321360" y="126847"/>
                  </a:lnTo>
                  <a:lnTo>
                    <a:pt x="321436" y="162070"/>
                  </a:lnTo>
                  <a:lnTo>
                    <a:pt x="326199" y="202382"/>
                  </a:lnTo>
                  <a:lnTo>
                    <a:pt x="329154" y="241006"/>
                  </a:lnTo>
                  <a:lnTo>
                    <a:pt x="334770" y="282325"/>
                  </a:lnTo>
                  <a:lnTo>
                    <a:pt x="337977" y="321247"/>
                  </a:lnTo>
                  <a:lnTo>
                    <a:pt x="338928" y="357915"/>
                  </a:lnTo>
                  <a:lnTo>
                    <a:pt x="343950" y="393915"/>
                  </a:lnTo>
                  <a:lnTo>
                    <a:pt x="347407" y="434506"/>
                  </a:lnTo>
                  <a:lnTo>
                    <a:pt x="350736" y="468541"/>
                  </a:lnTo>
                  <a:lnTo>
                    <a:pt x="363072" y="511807"/>
                  </a:lnTo>
                  <a:lnTo>
                    <a:pt x="365716" y="523069"/>
                  </a:lnTo>
                  <a:lnTo>
                    <a:pt x="366842" y="523713"/>
                  </a:lnTo>
                  <a:lnTo>
                    <a:pt x="375047" y="525002"/>
                  </a:lnTo>
                </a:path>
              </a:pathLst>
            </a:custGeom>
            <a:ln w="19050">
              <a:solidFill>
                <a:srgbClr val="0093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 name="SMARTInkShape-8"/>
            <p:cNvSpPr/>
            <p:nvPr/>
          </p:nvSpPr>
          <p:spPr>
            <a:xfrm>
              <a:off x="2411016" y="5583024"/>
              <a:ext cx="250032" cy="399057"/>
            </a:xfrm>
            <a:custGeom>
              <a:avLst/>
              <a:gdLst/>
              <a:ahLst/>
              <a:cxnLst/>
              <a:rect l="0" t="0" r="0" b="0"/>
              <a:pathLst>
                <a:path w="250032" h="399057">
                  <a:moveTo>
                    <a:pt x="0" y="33749"/>
                  </a:moveTo>
                  <a:lnTo>
                    <a:pt x="0" y="74471"/>
                  </a:lnTo>
                  <a:lnTo>
                    <a:pt x="0" y="108821"/>
                  </a:lnTo>
                  <a:lnTo>
                    <a:pt x="2646" y="141982"/>
                  </a:lnTo>
                  <a:lnTo>
                    <a:pt x="7067" y="176944"/>
                  </a:lnTo>
                  <a:lnTo>
                    <a:pt x="11024" y="212437"/>
                  </a:lnTo>
                  <a:lnTo>
                    <a:pt x="15834" y="248090"/>
                  </a:lnTo>
                  <a:lnTo>
                    <a:pt x="22199" y="290952"/>
                  </a:lnTo>
                  <a:lnTo>
                    <a:pt x="34003" y="333227"/>
                  </a:lnTo>
                  <a:lnTo>
                    <a:pt x="55349" y="373905"/>
                  </a:lnTo>
                  <a:lnTo>
                    <a:pt x="65127" y="390631"/>
                  </a:lnTo>
                  <a:lnTo>
                    <a:pt x="71278" y="395761"/>
                  </a:lnTo>
                  <a:lnTo>
                    <a:pt x="77320" y="398042"/>
                  </a:lnTo>
                  <a:lnTo>
                    <a:pt x="83312" y="399056"/>
                  </a:lnTo>
                  <a:lnTo>
                    <a:pt x="89283" y="396861"/>
                  </a:lnTo>
                  <a:lnTo>
                    <a:pt x="92264" y="394886"/>
                  </a:lnTo>
                  <a:lnTo>
                    <a:pt x="104178" y="377459"/>
                  </a:lnTo>
                  <a:lnTo>
                    <a:pt x="119062" y="339577"/>
                  </a:lnTo>
                  <a:lnTo>
                    <a:pt x="131961" y="294949"/>
                  </a:lnTo>
                  <a:lnTo>
                    <a:pt x="146035" y="258757"/>
                  </a:lnTo>
                  <a:lnTo>
                    <a:pt x="156930" y="218047"/>
                  </a:lnTo>
                  <a:lnTo>
                    <a:pt x="165450" y="179417"/>
                  </a:lnTo>
                  <a:lnTo>
                    <a:pt x="169407" y="137985"/>
                  </a:lnTo>
                  <a:lnTo>
                    <a:pt x="175431" y="101124"/>
                  </a:lnTo>
                  <a:lnTo>
                    <a:pt x="180615" y="61500"/>
                  </a:lnTo>
                  <a:lnTo>
                    <a:pt x="186917" y="19405"/>
                  </a:lnTo>
                  <a:lnTo>
                    <a:pt x="187119" y="15256"/>
                  </a:lnTo>
                  <a:lnTo>
                    <a:pt x="189989" y="8001"/>
                  </a:lnTo>
                  <a:lnTo>
                    <a:pt x="195176" y="0"/>
                  </a:lnTo>
                  <a:lnTo>
                    <a:pt x="195602" y="336"/>
                  </a:lnTo>
                  <a:lnTo>
                    <a:pt x="196420" y="19072"/>
                  </a:lnTo>
                  <a:lnTo>
                    <a:pt x="196450" y="61602"/>
                  </a:lnTo>
                  <a:lnTo>
                    <a:pt x="197445" y="98451"/>
                  </a:lnTo>
                  <a:lnTo>
                    <a:pt x="202590" y="136375"/>
                  </a:lnTo>
                  <a:lnTo>
                    <a:pt x="204555" y="173187"/>
                  </a:lnTo>
                  <a:lnTo>
                    <a:pt x="205137" y="210222"/>
                  </a:lnTo>
                  <a:lnTo>
                    <a:pt x="206302" y="250189"/>
                  </a:lnTo>
                  <a:lnTo>
                    <a:pt x="212436" y="294013"/>
                  </a:lnTo>
                  <a:lnTo>
                    <a:pt x="218682" y="335852"/>
                  </a:lnTo>
                  <a:lnTo>
                    <a:pt x="222841" y="378376"/>
                  </a:lnTo>
                  <a:lnTo>
                    <a:pt x="223967" y="382562"/>
                  </a:lnTo>
                  <a:lnTo>
                    <a:pt x="225710" y="385354"/>
                  </a:lnTo>
                  <a:lnTo>
                    <a:pt x="227864" y="387215"/>
                  </a:lnTo>
                  <a:lnTo>
                    <a:pt x="232903" y="389282"/>
                  </a:lnTo>
                  <a:lnTo>
                    <a:pt x="244222" y="390610"/>
                  </a:lnTo>
                  <a:lnTo>
                    <a:pt x="246158" y="389727"/>
                  </a:lnTo>
                  <a:lnTo>
                    <a:pt x="247449" y="388146"/>
                  </a:lnTo>
                  <a:lnTo>
                    <a:pt x="250031" y="382007"/>
                  </a:lnTo>
                </a:path>
              </a:pathLst>
            </a:custGeom>
            <a:ln w="19050">
              <a:solidFill>
                <a:srgbClr val="0093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 name="SMARTInkShape-9"/>
            <p:cNvSpPr/>
            <p:nvPr/>
          </p:nvSpPr>
          <p:spPr>
            <a:xfrm>
              <a:off x="2796812" y="5500688"/>
              <a:ext cx="16041" cy="571501"/>
            </a:xfrm>
            <a:custGeom>
              <a:avLst/>
              <a:gdLst/>
              <a:ahLst/>
              <a:cxnLst/>
              <a:rect l="0" t="0" r="0" b="0"/>
              <a:pathLst>
                <a:path w="16041" h="571501">
                  <a:moveTo>
                    <a:pt x="7110" y="0"/>
                  </a:moveTo>
                  <a:lnTo>
                    <a:pt x="7110" y="39292"/>
                  </a:lnTo>
                  <a:lnTo>
                    <a:pt x="8102" y="79272"/>
                  </a:lnTo>
                  <a:lnTo>
                    <a:pt x="13247" y="114659"/>
                  </a:lnTo>
                  <a:lnTo>
                    <a:pt x="14220" y="157114"/>
                  </a:lnTo>
                  <a:lnTo>
                    <a:pt x="10931" y="189882"/>
                  </a:lnTo>
                  <a:lnTo>
                    <a:pt x="8809" y="221645"/>
                  </a:lnTo>
                  <a:lnTo>
                    <a:pt x="7865" y="253290"/>
                  </a:lnTo>
                  <a:lnTo>
                    <a:pt x="7446" y="287197"/>
                  </a:lnTo>
                  <a:lnTo>
                    <a:pt x="7259" y="319466"/>
                  </a:lnTo>
                  <a:lnTo>
                    <a:pt x="7176" y="351336"/>
                  </a:lnTo>
                  <a:lnTo>
                    <a:pt x="7140" y="385345"/>
                  </a:lnTo>
                  <a:lnTo>
                    <a:pt x="7119" y="428479"/>
                  </a:lnTo>
                  <a:lnTo>
                    <a:pt x="2372" y="471135"/>
                  </a:lnTo>
                  <a:lnTo>
                    <a:pt x="0" y="514743"/>
                  </a:lnTo>
                  <a:lnTo>
                    <a:pt x="7347" y="555083"/>
                  </a:lnTo>
                  <a:lnTo>
                    <a:pt x="16040" y="571500"/>
                  </a:lnTo>
                </a:path>
              </a:pathLst>
            </a:custGeom>
            <a:ln w="19050">
              <a:solidFill>
                <a:srgbClr val="0093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SMARTInkShape-10"/>
            <p:cNvSpPr/>
            <p:nvPr/>
          </p:nvSpPr>
          <p:spPr>
            <a:xfrm>
              <a:off x="3009305" y="5491758"/>
              <a:ext cx="34446" cy="535782"/>
            </a:xfrm>
            <a:custGeom>
              <a:avLst/>
              <a:gdLst/>
              <a:ahLst/>
              <a:cxnLst/>
              <a:rect l="0" t="0" r="0" b="0"/>
              <a:pathLst>
                <a:path w="34446" h="535782">
                  <a:moveTo>
                    <a:pt x="17859" y="0"/>
                  </a:moveTo>
                  <a:lnTo>
                    <a:pt x="22599" y="4740"/>
                  </a:lnTo>
                  <a:lnTo>
                    <a:pt x="24927" y="9713"/>
                  </a:lnTo>
                  <a:lnTo>
                    <a:pt x="29271" y="48931"/>
                  </a:lnTo>
                  <a:lnTo>
                    <a:pt x="34445" y="93119"/>
                  </a:lnTo>
                  <a:lnTo>
                    <a:pt x="30601" y="132983"/>
                  </a:lnTo>
                  <a:lnTo>
                    <a:pt x="27918" y="176213"/>
                  </a:lnTo>
                  <a:lnTo>
                    <a:pt x="27291" y="208293"/>
                  </a:lnTo>
                  <a:lnTo>
                    <a:pt x="26020" y="242395"/>
                  </a:lnTo>
                  <a:lnTo>
                    <a:pt x="22148" y="277395"/>
                  </a:lnTo>
                  <a:lnTo>
                    <a:pt x="19765" y="310148"/>
                  </a:lnTo>
                  <a:lnTo>
                    <a:pt x="17714" y="341242"/>
                  </a:lnTo>
                  <a:lnTo>
                    <a:pt x="13495" y="371597"/>
                  </a:lnTo>
                  <a:lnTo>
                    <a:pt x="10959" y="401626"/>
                  </a:lnTo>
                  <a:lnTo>
                    <a:pt x="9531" y="443776"/>
                  </a:lnTo>
                  <a:lnTo>
                    <a:pt x="6462" y="478754"/>
                  </a:lnTo>
                  <a:lnTo>
                    <a:pt x="567" y="523119"/>
                  </a:lnTo>
                  <a:lnTo>
                    <a:pt x="0" y="535781"/>
                  </a:lnTo>
                </a:path>
              </a:pathLst>
            </a:custGeom>
            <a:ln w="19050">
              <a:solidFill>
                <a:srgbClr val="0093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 name="SMARTInkShape-11"/>
            <p:cNvSpPr/>
            <p:nvPr/>
          </p:nvSpPr>
          <p:spPr>
            <a:xfrm>
              <a:off x="2964656" y="5652492"/>
              <a:ext cx="285751" cy="339329"/>
            </a:xfrm>
            <a:custGeom>
              <a:avLst/>
              <a:gdLst/>
              <a:ahLst/>
              <a:cxnLst/>
              <a:rect l="0" t="0" r="0" b="0"/>
              <a:pathLst>
                <a:path w="285751" h="339329">
                  <a:moveTo>
                    <a:pt x="0" y="26789"/>
                  </a:moveTo>
                  <a:lnTo>
                    <a:pt x="4741" y="26789"/>
                  </a:lnTo>
                  <a:lnTo>
                    <a:pt x="9714" y="24144"/>
                  </a:lnTo>
                  <a:lnTo>
                    <a:pt x="12429" y="22049"/>
                  </a:lnTo>
                  <a:lnTo>
                    <a:pt x="20738" y="19721"/>
                  </a:lnTo>
                  <a:lnTo>
                    <a:pt x="30053" y="17694"/>
                  </a:lnTo>
                  <a:lnTo>
                    <a:pt x="42860" y="11968"/>
                  </a:lnTo>
                  <a:lnTo>
                    <a:pt x="82795" y="3059"/>
                  </a:lnTo>
                  <a:lnTo>
                    <a:pt x="124984" y="178"/>
                  </a:lnTo>
                  <a:lnTo>
                    <a:pt x="164537" y="7"/>
                  </a:lnTo>
                  <a:lnTo>
                    <a:pt x="208214" y="0"/>
                  </a:lnTo>
                  <a:lnTo>
                    <a:pt x="214248" y="2646"/>
                  </a:lnTo>
                  <a:lnTo>
                    <a:pt x="221466" y="7689"/>
                  </a:lnTo>
                  <a:lnTo>
                    <a:pt x="230775" y="8821"/>
                  </a:lnTo>
                  <a:lnTo>
                    <a:pt x="231241" y="9850"/>
                  </a:lnTo>
                  <a:lnTo>
                    <a:pt x="232172" y="25545"/>
                  </a:lnTo>
                  <a:lnTo>
                    <a:pt x="226035" y="33673"/>
                  </a:lnTo>
                  <a:lnTo>
                    <a:pt x="224070" y="41948"/>
                  </a:lnTo>
                  <a:lnTo>
                    <a:pt x="223610" y="47747"/>
                  </a:lnTo>
                  <a:lnTo>
                    <a:pt x="231814" y="87719"/>
                  </a:lnTo>
                  <a:lnTo>
                    <a:pt x="241246" y="128074"/>
                  </a:lnTo>
                  <a:lnTo>
                    <a:pt x="248002" y="154467"/>
                  </a:lnTo>
                  <a:lnTo>
                    <a:pt x="252499" y="198549"/>
                  </a:lnTo>
                  <a:lnTo>
                    <a:pt x="261040" y="243147"/>
                  </a:lnTo>
                  <a:lnTo>
                    <a:pt x="269935" y="282500"/>
                  </a:lnTo>
                  <a:lnTo>
                    <a:pt x="273761" y="291251"/>
                  </a:lnTo>
                  <a:lnTo>
                    <a:pt x="276797" y="335276"/>
                  </a:lnTo>
                  <a:lnTo>
                    <a:pt x="276810" y="337527"/>
                  </a:lnTo>
                  <a:lnTo>
                    <a:pt x="277806" y="338127"/>
                  </a:lnTo>
                  <a:lnTo>
                    <a:pt x="285750" y="339328"/>
                  </a:lnTo>
                </a:path>
              </a:pathLst>
            </a:custGeom>
            <a:ln w="19050">
              <a:solidFill>
                <a:srgbClr val="0093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 name="SMARTInkShape-12"/>
            <p:cNvSpPr/>
            <p:nvPr/>
          </p:nvSpPr>
          <p:spPr>
            <a:xfrm>
              <a:off x="3366492" y="5723930"/>
              <a:ext cx="26790" cy="464344"/>
            </a:xfrm>
            <a:custGeom>
              <a:avLst/>
              <a:gdLst/>
              <a:ahLst/>
              <a:cxnLst/>
              <a:rect l="0" t="0" r="0" b="0"/>
              <a:pathLst>
                <a:path w="26790" h="464344">
                  <a:moveTo>
                    <a:pt x="26789" y="0"/>
                  </a:moveTo>
                  <a:lnTo>
                    <a:pt x="26789" y="43173"/>
                  </a:lnTo>
                  <a:lnTo>
                    <a:pt x="26789" y="84815"/>
                  </a:lnTo>
                  <a:lnTo>
                    <a:pt x="22049" y="124239"/>
                  </a:lnTo>
                  <a:lnTo>
                    <a:pt x="19101" y="167339"/>
                  </a:lnTo>
                  <a:lnTo>
                    <a:pt x="13487" y="211529"/>
                  </a:lnTo>
                  <a:lnTo>
                    <a:pt x="10280" y="256041"/>
                  </a:lnTo>
                  <a:lnTo>
                    <a:pt x="9330" y="300650"/>
                  </a:lnTo>
                  <a:lnTo>
                    <a:pt x="4308" y="340545"/>
                  </a:lnTo>
                  <a:lnTo>
                    <a:pt x="1276" y="377501"/>
                  </a:lnTo>
                  <a:lnTo>
                    <a:pt x="252" y="417424"/>
                  </a:lnTo>
                  <a:lnTo>
                    <a:pt x="0" y="464343"/>
                  </a:lnTo>
                </a:path>
              </a:pathLst>
            </a:custGeom>
            <a:ln w="19050">
              <a:solidFill>
                <a:srgbClr val="0093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 name="SMARTInkShape-13"/>
            <p:cNvSpPr/>
            <p:nvPr/>
          </p:nvSpPr>
          <p:spPr>
            <a:xfrm>
              <a:off x="3357563" y="5679839"/>
              <a:ext cx="212031" cy="293918"/>
            </a:xfrm>
            <a:custGeom>
              <a:avLst/>
              <a:gdLst/>
              <a:ahLst/>
              <a:cxnLst/>
              <a:rect l="0" t="0" r="0" b="0"/>
              <a:pathLst>
                <a:path w="212031" h="293918">
                  <a:moveTo>
                    <a:pt x="44648" y="79809"/>
                  </a:moveTo>
                  <a:lnTo>
                    <a:pt x="45640" y="65551"/>
                  </a:lnTo>
                  <a:lnTo>
                    <a:pt x="60462" y="23358"/>
                  </a:lnTo>
                  <a:lnTo>
                    <a:pt x="74536" y="5801"/>
                  </a:lnTo>
                  <a:lnTo>
                    <a:pt x="83067" y="2268"/>
                  </a:lnTo>
                  <a:lnTo>
                    <a:pt x="104712" y="0"/>
                  </a:lnTo>
                  <a:lnTo>
                    <a:pt x="116323" y="4982"/>
                  </a:lnTo>
                  <a:lnTo>
                    <a:pt x="158893" y="31225"/>
                  </a:lnTo>
                  <a:lnTo>
                    <a:pt x="170830" y="46310"/>
                  </a:lnTo>
                  <a:lnTo>
                    <a:pt x="194610" y="89031"/>
                  </a:lnTo>
                  <a:lnTo>
                    <a:pt x="204247" y="125508"/>
                  </a:lnTo>
                  <a:lnTo>
                    <a:pt x="212030" y="167255"/>
                  </a:lnTo>
                  <a:lnTo>
                    <a:pt x="210990" y="195347"/>
                  </a:lnTo>
                  <a:lnTo>
                    <a:pt x="198992" y="239480"/>
                  </a:lnTo>
                  <a:lnTo>
                    <a:pt x="184489" y="272753"/>
                  </a:lnTo>
                  <a:lnTo>
                    <a:pt x="175922" y="282309"/>
                  </a:lnTo>
                  <a:lnTo>
                    <a:pt x="165500" y="288872"/>
                  </a:lnTo>
                  <a:lnTo>
                    <a:pt x="147484" y="292566"/>
                  </a:lnTo>
                  <a:lnTo>
                    <a:pt x="111327" y="293917"/>
                  </a:lnTo>
                  <a:lnTo>
                    <a:pt x="87886" y="284580"/>
                  </a:lnTo>
                  <a:lnTo>
                    <a:pt x="48023" y="252135"/>
                  </a:lnTo>
                  <a:lnTo>
                    <a:pt x="19629" y="209015"/>
                  </a:lnTo>
                  <a:lnTo>
                    <a:pt x="13685" y="196434"/>
                  </a:lnTo>
                  <a:lnTo>
                    <a:pt x="0" y="160177"/>
                  </a:lnTo>
                </a:path>
              </a:pathLst>
            </a:custGeom>
            <a:ln w="19050">
              <a:solidFill>
                <a:srgbClr val="0093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 name="SMARTInkShape-14"/>
            <p:cNvSpPr/>
            <p:nvPr/>
          </p:nvSpPr>
          <p:spPr>
            <a:xfrm>
              <a:off x="3643323" y="5572125"/>
              <a:ext cx="35709" cy="446485"/>
            </a:xfrm>
            <a:custGeom>
              <a:avLst/>
              <a:gdLst/>
              <a:ahLst/>
              <a:cxnLst/>
              <a:rect l="0" t="0" r="0" b="0"/>
              <a:pathLst>
                <a:path w="35709" h="446485">
                  <a:moveTo>
                    <a:pt x="35708" y="0"/>
                  </a:moveTo>
                  <a:lnTo>
                    <a:pt x="35708" y="41981"/>
                  </a:lnTo>
                  <a:lnTo>
                    <a:pt x="28640" y="83838"/>
                  </a:lnTo>
                  <a:lnTo>
                    <a:pt x="27330" y="119760"/>
                  </a:lnTo>
                  <a:lnTo>
                    <a:pt x="24296" y="159177"/>
                  </a:lnTo>
                  <a:lnTo>
                    <a:pt x="19759" y="198637"/>
                  </a:lnTo>
                  <a:lnTo>
                    <a:pt x="15769" y="241749"/>
                  </a:lnTo>
                  <a:lnTo>
                    <a:pt x="10949" y="285942"/>
                  </a:lnTo>
                  <a:lnTo>
                    <a:pt x="6875" y="327809"/>
                  </a:lnTo>
                  <a:lnTo>
                    <a:pt x="2030" y="365351"/>
                  </a:lnTo>
                  <a:lnTo>
                    <a:pt x="393" y="404109"/>
                  </a:lnTo>
                  <a:lnTo>
                    <a:pt x="0" y="444102"/>
                  </a:lnTo>
                  <a:lnTo>
                    <a:pt x="989" y="444896"/>
                  </a:lnTo>
                  <a:lnTo>
                    <a:pt x="8919" y="446484"/>
                  </a:lnTo>
                </a:path>
              </a:pathLst>
            </a:custGeom>
            <a:ln w="19050">
              <a:solidFill>
                <a:srgbClr val="0093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SMARTInkShape-15"/>
            <p:cNvSpPr/>
            <p:nvPr/>
          </p:nvSpPr>
          <p:spPr>
            <a:xfrm>
              <a:off x="3786188" y="5741789"/>
              <a:ext cx="8898" cy="294681"/>
            </a:xfrm>
            <a:custGeom>
              <a:avLst/>
              <a:gdLst/>
              <a:ahLst/>
              <a:cxnLst/>
              <a:rect l="0" t="0" r="0" b="0"/>
              <a:pathLst>
                <a:path w="8898" h="294681">
                  <a:moveTo>
                    <a:pt x="0" y="0"/>
                  </a:moveTo>
                  <a:lnTo>
                    <a:pt x="992" y="43679"/>
                  </a:lnTo>
                  <a:lnTo>
                    <a:pt x="7067" y="82528"/>
                  </a:lnTo>
                  <a:lnTo>
                    <a:pt x="8378" y="116726"/>
                  </a:lnTo>
                  <a:lnTo>
                    <a:pt x="8766" y="151994"/>
                  </a:lnTo>
                  <a:lnTo>
                    <a:pt x="8897" y="194727"/>
                  </a:lnTo>
                  <a:lnTo>
                    <a:pt x="2786" y="236976"/>
                  </a:lnTo>
                  <a:lnTo>
                    <a:pt x="366" y="277649"/>
                  </a:lnTo>
                  <a:lnTo>
                    <a:pt x="0" y="294680"/>
                  </a:lnTo>
                </a:path>
              </a:pathLst>
            </a:custGeom>
            <a:ln w="19050">
              <a:solidFill>
                <a:srgbClr val="0093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 name="SMARTInkShape-16"/>
            <p:cNvSpPr/>
            <p:nvPr/>
          </p:nvSpPr>
          <p:spPr>
            <a:xfrm>
              <a:off x="3893344" y="5716915"/>
              <a:ext cx="158806" cy="301695"/>
            </a:xfrm>
            <a:custGeom>
              <a:avLst/>
              <a:gdLst/>
              <a:ahLst/>
              <a:cxnLst/>
              <a:rect l="0" t="0" r="0" b="0"/>
              <a:pathLst>
                <a:path w="158806" h="301695">
                  <a:moveTo>
                    <a:pt x="0" y="96312"/>
                  </a:moveTo>
                  <a:lnTo>
                    <a:pt x="16781" y="103379"/>
                  </a:lnTo>
                  <a:lnTo>
                    <a:pt x="61401" y="105192"/>
                  </a:lnTo>
                  <a:lnTo>
                    <a:pt x="105197" y="105237"/>
                  </a:lnTo>
                  <a:lnTo>
                    <a:pt x="118192" y="104247"/>
                  </a:lnTo>
                  <a:lnTo>
                    <a:pt x="130582" y="100500"/>
                  </a:lnTo>
                  <a:lnTo>
                    <a:pt x="140057" y="92882"/>
                  </a:lnTo>
                  <a:lnTo>
                    <a:pt x="156394" y="72231"/>
                  </a:lnTo>
                  <a:lnTo>
                    <a:pt x="158805" y="62127"/>
                  </a:lnTo>
                  <a:lnTo>
                    <a:pt x="157231" y="51022"/>
                  </a:lnTo>
                  <a:lnTo>
                    <a:pt x="148136" y="27724"/>
                  </a:lnTo>
                  <a:lnTo>
                    <a:pt x="139921" y="18534"/>
                  </a:lnTo>
                  <a:lnTo>
                    <a:pt x="118479" y="4550"/>
                  </a:lnTo>
                  <a:lnTo>
                    <a:pt x="101030" y="0"/>
                  </a:lnTo>
                  <a:lnTo>
                    <a:pt x="91865" y="1582"/>
                  </a:lnTo>
                  <a:lnTo>
                    <a:pt x="67623" y="14420"/>
                  </a:lnTo>
                  <a:lnTo>
                    <a:pt x="56182" y="23866"/>
                  </a:lnTo>
                  <a:lnTo>
                    <a:pt x="43325" y="45081"/>
                  </a:lnTo>
                  <a:lnTo>
                    <a:pt x="27007" y="87690"/>
                  </a:lnTo>
                  <a:lnTo>
                    <a:pt x="14926" y="123162"/>
                  </a:lnTo>
                  <a:lnTo>
                    <a:pt x="10706" y="154648"/>
                  </a:lnTo>
                  <a:lnTo>
                    <a:pt x="16410" y="193714"/>
                  </a:lnTo>
                  <a:lnTo>
                    <a:pt x="27090" y="230094"/>
                  </a:lnTo>
                  <a:lnTo>
                    <a:pt x="38755" y="261203"/>
                  </a:lnTo>
                  <a:lnTo>
                    <a:pt x="47321" y="271461"/>
                  </a:lnTo>
                  <a:lnTo>
                    <a:pt x="77956" y="296884"/>
                  </a:lnTo>
                  <a:lnTo>
                    <a:pt x="89297" y="301694"/>
                  </a:lnTo>
                </a:path>
              </a:pathLst>
            </a:custGeom>
            <a:ln w="19050">
              <a:solidFill>
                <a:srgbClr val="0093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2" name="SMARTInkShape-17"/>
            <p:cNvSpPr/>
            <p:nvPr/>
          </p:nvSpPr>
          <p:spPr>
            <a:xfrm>
              <a:off x="4092017" y="5769097"/>
              <a:ext cx="194234" cy="324118"/>
            </a:xfrm>
            <a:custGeom>
              <a:avLst/>
              <a:gdLst/>
              <a:ahLst/>
              <a:cxnLst/>
              <a:rect l="0" t="0" r="0" b="0"/>
              <a:pathLst>
                <a:path w="194234" h="324118">
                  <a:moveTo>
                    <a:pt x="167444" y="35200"/>
                  </a:moveTo>
                  <a:lnTo>
                    <a:pt x="162704" y="30459"/>
                  </a:lnTo>
                  <a:lnTo>
                    <a:pt x="160376" y="25486"/>
                  </a:lnTo>
                  <a:lnTo>
                    <a:pt x="159755" y="22771"/>
                  </a:lnTo>
                  <a:lnTo>
                    <a:pt x="154142" y="14209"/>
                  </a:lnTo>
                  <a:lnTo>
                    <a:pt x="146194" y="5389"/>
                  </a:lnTo>
                  <a:lnTo>
                    <a:pt x="137825" y="2107"/>
                  </a:lnTo>
                  <a:lnTo>
                    <a:pt x="116283" y="0"/>
                  </a:lnTo>
                  <a:lnTo>
                    <a:pt x="98817" y="4375"/>
                  </a:lnTo>
                  <a:lnTo>
                    <a:pt x="75138" y="15735"/>
                  </a:lnTo>
                  <a:lnTo>
                    <a:pt x="40660" y="46466"/>
                  </a:lnTo>
                  <a:lnTo>
                    <a:pt x="24596" y="71610"/>
                  </a:lnTo>
                  <a:lnTo>
                    <a:pt x="10280" y="113903"/>
                  </a:lnTo>
                  <a:lnTo>
                    <a:pt x="1925" y="148698"/>
                  </a:lnTo>
                  <a:lnTo>
                    <a:pt x="0" y="184143"/>
                  </a:lnTo>
                  <a:lnTo>
                    <a:pt x="5273" y="218789"/>
                  </a:lnTo>
                  <a:lnTo>
                    <a:pt x="18589" y="257665"/>
                  </a:lnTo>
                  <a:lnTo>
                    <a:pt x="40034" y="294007"/>
                  </a:lnTo>
                  <a:lnTo>
                    <a:pt x="54263" y="306661"/>
                  </a:lnTo>
                  <a:lnTo>
                    <a:pt x="87650" y="322868"/>
                  </a:lnTo>
                  <a:lnTo>
                    <a:pt x="102545" y="324117"/>
                  </a:lnTo>
                  <a:lnTo>
                    <a:pt x="133017" y="316835"/>
                  </a:lnTo>
                  <a:lnTo>
                    <a:pt x="147513" y="303577"/>
                  </a:lnTo>
                  <a:lnTo>
                    <a:pt x="178085" y="264643"/>
                  </a:lnTo>
                  <a:lnTo>
                    <a:pt x="194233" y="231653"/>
                  </a:lnTo>
                </a:path>
              </a:pathLst>
            </a:custGeom>
            <a:ln w="19050">
              <a:solidFill>
                <a:srgbClr val="0093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3" name="SMARTInkShape-18"/>
            <p:cNvSpPr/>
            <p:nvPr/>
          </p:nvSpPr>
          <p:spPr>
            <a:xfrm>
              <a:off x="4250777" y="5643563"/>
              <a:ext cx="44404" cy="455415"/>
            </a:xfrm>
            <a:custGeom>
              <a:avLst/>
              <a:gdLst/>
              <a:ahLst/>
              <a:cxnLst/>
              <a:rect l="0" t="0" r="0" b="0"/>
              <a:pathLst>
                <a:path w="44404" h="455415">
                  <a:moveTo>
                    <a:pt x="8684" y="0"/>
                  </a:moveTo>
                  <a:lnTo>
                    <a:pt x="7692" y="15250"/>
                  </a:lnTo>
                  <a:lnTo>
                    <a:pt x="582" y="52773"/>
                  </a:lnTo>
                  <a:lnTo>
                    <a:pt x="0" y="87514"/>
                  </a:lnTo>
                  <a:lnTo>
                    <a:pt x="819" y="130219"/>
                  </a:lnTo>
                  <a:lnTo>
                    <a:pt x="4527" y="163047"/>
                  </a:lnTo>
                  <a:lnTo>
                    <a:pt x="6836" y="197480"/>
                  </a:lnTo>
                  <a:lnTo>
                    <a:pt x="8855" y="231636"/>
                  </a:lnTo>
                  <a:lnTo>
                    <a:pt x="13059" y="263352"/>
                  </a:lnTo>
                  <a:lnTo>
                    <a:pt x="15590" y="293985"/>
                  </a:lnTo>
                  <a:lnTo>
                    <a:pt x="16714" y="324136"/>
                  </a:lnTo>
                  <a:lnTo>
                    <a:pt x="18339" y="368010"/>
                  </a:lnTo>
                  <a:lnTo>
                    <a:pt x="23672" y="404601"/>
                  </a:lnTo>
                  <a:lnTo>
                    <a:pt x="27284" y="446673"/>
                  </a:lnTo>
                  <a:lnTo>
                    <a:pt x="29021" y="449587"/>
                  </a:lnTo>
                  <a:lnTo>
                    <a:pt x="34199" y="454262"/>
                  </a:lnTo>
                  <a:lnTo>
                    <a:pt x="44403" y="455414"/>
                  </a:lnTo>
                </a:path>
              </a:pathLst>
            </a:custGeom>
            <a:ln w="19050">
              <a:solidFill>
                <a:srgbClr val="0093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4" name="SMARTInkShape-19"/>
            <p:cNvSpPr/>
            <p:nvPr/>
          </p:nvSpPr>
          <p:spPr>
            <a:xfrm>
              <a:off x="4607729" y="5473898"/>
              <a:ext cx="249218" cy="636356"/>
            </a:xfrm>
            <a:custGeom>
              <a:avLst/>
              <a:gdLst/>
              <a:ahLst/>
              <a:cxnLst/>
              <a:rect l="0" t="0" r="0" b="0"/>
              <a:pathLst>
                <a:path w="249218" h="636356">
                  <a:moveTo>
                    <a:pt x="17849" y="0"/>
                  </a:moveTo>
                  <a:lnTo>
                    <a:pt x="22590" y="4741"/>
                  </a:lnTo>
                  <a:lnTo>
                    <a:pt x="24917" y="9714"/>
                  </a:lnTo>
                  <a:lnTo>
                    <a:pt x="26615" y="48931"/>
                  </a:lnTo>
                  <a:lnTo>
                    <a:pt x="26730" y="84283"/>
                  </a:lnTo>
                  <a:lnTo>
                    <a:pt x="26764" y="128822"/>
                  </a:lnTo>
                  <a:lnTo>
                    <a:pt x="25780" y="163418"/>
                  </a:lnTo>
                  <a:lnTo>
                    <a:pt x="22036" y="201945"/>
                  </a:lnTo>
                  <a:lnTo>
                    <a:pt x="19710" y="244866"/>
                  </a:lnTo>
                  <a:lnTo>
                    <a:pt x="17684" y="289407"/>
                  </a:lnTo>
                  <a:lnTo>
                    <a:pt x="13477" y="332355"/>
                  </a:lnTo>
                  <a:lnTo>
                    <a:pt x="10945" y="374594"/>
                  </a:lnTo>
                  <a:lnTo>
                    <a:pt x="8827" y="415525"/>
                  </a:lnTo>
                  <a:lnTo>
                    <a:pt x="4579" y="453560"/>
                  </a:lnTo>
                  <a:lnTo>
                    <a:pt x="2030" y="490309"/>
                  </a:lnTo>
                  <a:lnTo>
                    <a:pt x="896" y="524502"/>
                  </a:lnTo>
                  <a:lnTo>
                    <a:pt x="258" y="566064"/>
                  </a:lnTo>
                  <a:lnTo>
                    <a:pt x="42" y="610371"/>
                  </a:lnTo>
                  <a:lnTo>
                    <a:pt x="0" y="634079"/>
                  </a:lnTo>
                  <a:lnTo>
                    <a:pt x="989" y="636040"/>
                  </a:lnTo>
                  <a:lnTo>
                    <a:pt x="2640" y="636355"/>
                  </a:lnTo>
                  <a:lnTo>
                    <a:pt x="4733" y="635572"/>
                  </a:lnTo>
                  <a:lnTo>
                    <a:pt x="6129" y="634059"/>
                  </a:lnTo>
                  <a:lnTo>
                    <a:pt x="21239" y="591148"/>
                  </a:lnTo>
                  <a:lnTo>
                    <a:pt x="34619" y="553619"/>
                  </a:lnTo>
                  <a:lnTo>
                    <a:pt x="46409" y="511081"/>
                  </a:lnTo>
                  <a:lnTo>
                    <a:pt x="60928" y="467057"/>
                  </a:lnTo>
                  <a:lnTo>
                    <a:pt x="77797" y="422594"/>
                  </a:lnTo>
                  <a:lnTo>
                    <a:pt x="90623" y="378001"/>
                  </a:lnTo>
                  <a:lnTo>
                    <a:pt x="110974" y="333738"/>
                  </a:lnTo>
                  <a:lnTo>
                    <a:pt x="140001" y="298488"/>
                  </a:lnTo>
                  <a:lnTo>
                    <a:pt x="151844" y="291412"/>
                  </a:lnTo>
                  <a:lnTo>
                    <a:pt x="157781" y="289525"/>
                  </a:lnTo>
                  <a:lnTo>
                    <a:pt x="169669" y="290073"/>
                  </a:lnTo>
                  <a:lnTo>
                    <a:pt x="193469" y="298511"/>
                  </a:lnTo>
                  <a:lnTo>
                    <a:pt x="211326" y="311580"/>
                  </a:lnTo>
                  <a:lnTo>
                    <a:pt x="224445" y="332760"/>
                  </a:lnTo>
                  <a:lnTo>
                    <a:pt x="237766" y="373713"/>
                  </a:lnTo>
                  <a:lnTo>
                    <a:pt x="247306" y="417374"/>
                  </a:lnTo>
                  <a:lnTo>
                    <a:pt x="249217" y="451088"/>
                  </a:lnTo>
                  <a:lnTo>
                    <a:pt x="247137" y="487206"/>
                  </a:lnTo>
                  <a:lnTo>
                    <a:pt x="232805" y="530816"/>
                  </a:lnTo>
                  <a:lnTo>
                    <a:pt x="210864" y="569527"/>
                  </a:lnTo>
                  <a:lnTo>
                    <a:pt x="181499" y="603591"/>
                  </a:lnTo>
                  <a:lnTo>
                    <a:pt x="166981" y="610567"/>
                  </a:lnTo>
                  <a:lnTo>
                    <a:pt x="133407" y="615046"/>
                  </a:lnTo>
                  <a:lnTo>
                    <a:pt x="106989" y="611082"/>
                  </a:lnTo>
                  <a:lnTo>
                    <a:pt x="85051" y="598882"/>
                  </a:lnTo>
                  <a:lnTo>
                    <a:pt x="70723" y="582701"/>
                  </a:lnTo>
                  <a:lnTo>
                    <a:pt x="53867" y="541189"/>
                  </a:lnTo>
                  <a:lnTo>
                    <a:pt x="47373" y="507949"/>
                  </a:lnTo>
                  <a:lnTo>
                    <a:pt x="45990" y="463582"/>
                  </a:lnTo>
                  <a:lnTo>
                    <a:pt x="53568" y="437555"/>
                  </a:lnTo>
                </a:path>
              </a:pathLst>
            </a:custGeom>
            <a:ln w="19050">
              <a:solidFill>
                <a:srgbClr val="0093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5" name="SMARTInkShape-20"/>
            <p:cNvSpPr/>
            <p:nvPr/>
          </p:nvSpPr>
          <p:spPr>
            <a:xfrm>
              <a:off x="4929188" y="5688426"/>
              <a:ext cx="303610" cy="650543"/>
            </a:xfrm>
            <a:custGeom>
              <a:avLst/>
              <a:gdLst/>
              <a:ahLst/>
              <a:cxnLst/>
              <a:rect l="0" t="0" r="0" b="0"/>
              <a:pathLst>
                <a:path w="303610" h="650543">
                  <a:moveTo>
                    <a:pt x="0" y="169449"/>
                  </a:moveTo>
                  <a:lnTo>
                    <a:pt x="7129" y="177570"/>
                  </a:lnTo>
                  <a:lnTo>
                    <a:pt x="27361" y="217936"/>
                  </a:lnTo>
                  <a:lnTo>
                    <a:pt x="44698" y="258299"/>
                  </a:lnTo>
                  <a:lnTo>
                    <a:pt x="56564" y="277730"/>
                  </a:lnTo>
                  <a:lnTo>
                    <a:pt x="65487" y="287963"/>
                  </a:lnTo>
                  <a:lnTo>
                    <a:pt x="71438" y="291575"/>
                  </a:lnTo>
                  <a:lnTo>
                    <a:pt x="83344" y="293894"/>
                  </a:lnTo>
                  <a:lnTo>
                    <a:pt x="97013" y="289555"/>
                  </a:lnTo>
                  <a:lnTo>
                    <a:pt x="108891" y="281986"/>
                  </a:lnTo>
                  <a:lnTo>
                    <a:pt x="132623" y="239790"/>
                  </a:lnTo>
                  <a:lnTo>
                    <a:pt x="148971" y="197822"/>
                  </a:lnTo>
                  <a:lnTo>
                    <a:pt x="163642" y="163083"/>
                  </a:lnTo>
                  <a:lnTo>
                    <a:pt x="174714" y="127655"/>
                  </a:lnTo>
                  <a:lnTo>
                    <a:pt x="184279" y="93014"/>
                  </a:lnTo>
                  <a:lnTo>
                    <a:pt x="196400" y="54140"/>
                  </a:lnTo>
                  <a:lnTo>
                    <a:pt x="207239" y="12212"/>
                  </a:lnTo>
                  <a:lnTo>
                    <a:pt x="214190" y="0"/>
                  </a:lnTo>
                  <a:lnTo>
                    <a:pt x="216953" y="38623"/>
                  </a:lnTo>
                  <a:lnTo>
                    <a:pt x="221999" y="76579"/>
                  </a:lnTo>
                  <a:lnTo>
                    <a:pt x="222873" y="115363"/>
                  </a:lnTo>
                  <a:lnTo>
                    <a:pt x="227873" y="158274"/>
                  </a:lnTo>
                  <a:lnTo>
                    <a:pt x="230261" y="190279"/>
                  </a:lnTo>
                  <a:lnTo>
                    <a:pt x="231323" y="224347"/>
                  </a:lnTo>
                  <a:lnTo>
                    <a:pt x="231794" y="259333"/>
                  </a:lnTo>
                  <a:lnTo>
                    <a:pt x="232004" y="294725"/>
                  </a:lnTo>
                  <a:lnTo>
                    <a:pt x="232097" y="330299"/>
                  </a:lnTo>
                  <a:lnTo>
                    <a:pt x="232138" y="365953"/>
                  </a:lnTo>
                  <a:lnTo>
                    <a:pt x="229510" y="404289"/>
                  </a:lnTo>
                  <a:lnTo>
                    <a:pt x="226028" y="442494"/>
                  </a:lnTo>
                  <a:lnTo>
                    <a:pt x="224480" y="476011"/>
                  </a:lnTo>
                  <a:lnTo>
                    <a:pt x="221146" y="507443"/>
                  </a:lnTo>
                  <a:lnTo>
                    <a:pt x="213691" y="550385"/>
                  </a:lnTo>
                  <a:lnTo>
                    <a:pt x="205198" y="585597"/>
                  </a:lnTo>
                  <a:lnTo>
                    <a:pt x="190475" y="626196"/>
                  </a:lnTo>
                  <a:lnTo>
                    <a:pt x="181563" y="643228"/>
                  </a:lnTo>
                  <a:lnTo>
                    <a:pt x="175613" y="647907"/>
                  </a:lnTo>
                  <a:lnTo>
                    <a:pt x="166686" y="650542"/>
                  </a:lnTo>
                  <a:lnTo>
                    <a:pt x="163710" y="649920"/>
                  </a:lnTo>
                  <a:lnTo>
                    <a:pt x="157757" y="646583"/>
                  </a:lnTo>
                  <a:lnTo>
                    <a:pt x="145851" y="629227"/>
                  </a:lnTo>
                  <a:lnTo>
                    <a:pt x="127992" y="586836"/>
                  </a:lnTo>
                  <a:lnTo>
                    <a:pt x="118731" y="543453"/>
                  </a:lnTo>
                  <a:lnTo>
                    <a:pt x="116608" y="501405"/>
                  </a:lnTo>
                  <a:lnTo>
                    <a:pt x="117181" y="459292"/>
                  </a:lnTo>
                  <a:lnTo>
                    <a:pt x="128528" y="423388"/>
                  </a:lnTo>
                  <a:lnTo>
                    <a:pt x="136829" y="413610"/>
                  </a:lnTo>
                  <a:lnTo>
                    <a:pt x="158327" y="399248"/>
                  </a:lnTo>
                  <a:lnTo>
                    <a:pt x="180526" y="394634"/>
                  </a:lnTo>
                  <a:lnTo>
                    <a:pt x="214694" y="394067"/>
                  </a:lnTo>
                  <a:lnTo>
                    <a:pt x="254270" y="400429"/>
                  </a:lnTo>
                  <a:lnTo>
                    <a:pt x="284602" y="408515"/>
                  </a:lnTo>
                  <a:lnTo>
                    <a:pt x="303609" y="419480"/>
                  </a:lnTo>
                </a:path>
              </a:pathLst>
            </a:custGeom>
            <a:ln w="19050">
              <a:solidFill>
                <a:srgbClr val="0093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6" name="SMARTInkShape-21"/>
            <p:cNvSpPr/>
            <p:nvPr/>
          </p:nvSpPr>
          <p:spPr>
            <a:xfrm>
              <a:off x="5448397" y="5742616"/>
              <a:ext cx="284463" cy="364417"/>
            </a:xfrm>
            <a:custGeom>
              <a:avLst/>
              <a:gdLst/>
              <a:ahLst/>
              <a:cxnLst/>
              <a:rect l="0" t="0" r="0" b="0"/>
              <a:pathLst>
                <a:path w="284463" h="364417">
                  <a:moveTo>
                    <a:pt x="70150" y="8103"/>
                  </a:moveTo>
                  <a:lnTo>
                    <a:pt x="74890" y="8103"/>
                  </a:lnTo>
                  <a:lnTo>
                    <a:pt x="98015" y="0"/>
                  </a:lnTo>
                  <a:lnTo>
                    <a:pt x="116771" y="410"/>
                  </a:lnTo>
                  <a:lnTo>
                    <a:pt x="152149" y="11634"/>
                  </a:lnTo>
                  <a:lnTo>
                    <a:pt x="173049" y="24913"/>
                  </a:lnTo>
                  <a:lnTo>
                    <a:pt x="204026" y="60445"/>
                  </a:lnTo>
                  <a:lnTo>
                    <a:pt x="223037" y="89095"/>
                  </a:lnTo>
                  <a:lnTo>
                    <a:pt x="235394" y="123271"/>
                  </a:lnTo>
                  <a:lnTo>
                    <a:pt x="244347" y="163384"/>
                  </a:lnTo>
                  <a:lnTo>
                    <a:pt x="247441" y="200845"/>
                  </a:lnTo>
                  <a:lnTo>
                    <a:pt x="246373" y="236088"/>
                  </a:lnTo>
                  <a:lnTo>
                    <a:pt x="229240" y="275166"/>
                  </a:lnTo>
                  <a:lnTo>
                    <a:pt x="200902" y="319541"/>
                  </a:lnTo>
                  <a:lnTo>
                    <a:pt x="182203" y="339277"/>
                  </a:lnTo>
                  <a:lnTo>
                    <a:pt x="141056" y="358655"/>
                  </a:lnTo>
                  <a:lnTo>
                    <a:pt x="103937" y="364416"/>
                  </a:lnTo>
                  <a:lnTo>
                    <a:pt x="61958" y="364183"/>
                  </a:lnTo>
                  <a:lnTo>
                    <a:pt x="47988" y="360498"/>
                  </a:lnTo>
                  <a:lnTo>
                    <a:pt x="23843" y="343912"/>
                  </a:lnTo>
                  <a:lnTo>
                    <a:pt x="15504" y="336607"/>
                  </a:lnTo>
                  <a:lnTo>
                    <a:pt x="5231" y="317434"/>
                  </a:lnTo>
                  <a:lnTo>
                    <a:pt x="0" y="291419"/>
                  </a:lnTo>
                  <a:lnTo>
                    <a:pt x="86" y="272185"/>
                  </a:lnTo>
                  <a:lnTo>
                    <a:pt x="3623" y="256442"/>
                  </a:lnTo>
                  <a:lnTo>
                    <a:pt x="11147" y="244814"/>
                  </a:lnTo>
                  <a:lnTo>
                    <a:pt x="32147" y="224524"/>
                  </a:lnTo>
                  <a:lnTo>
                    <a:pt x="46315" y="218391"/>
                  </a:lnTo>
                  <a:lnTo>
                    <a:pt x="79663" y="214454"/>
                  </a:lnTo>
                  <a:lnTo>
                    <a:pt x="123805" y="223327"/>
                  </a:lnTo>
                  <a:lnTo>
                    <a:pt x="159462" y="239242"/>
                  </a:lnTo>
                  <a:lnTo>
                    <a:pt x="204097" y="269965"/>
                  </a:lnTo>
                  <a:lnTo>
                    <a:pt x="247752" y="311102"/>
                  </a:lnTo>
                  <a:lnTo>
                    <a:pt x="284462" y="347431"/>
                  </a:lnTo>
                </a:path>
              </a:pathLst>
            </a:custGeom>
            <a:ln w="19050">
              <a:solidFill>
                <a:srgbClr val="0093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602718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What if you decided to go with 7 of your best friends? How many of each item would you get?</a:t>
            </a:r>
            <a:br>
              <a:rPr lang="en-US" sz="2400" dirty="0"/>
            </a:br>
            <a:r>
              <a:rPr lang="en-US" sz="2400" dirty="0"/>
              <a:t>Can you think of a way we could write an equation to figure this out?</a:t>
            </a:r>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dirty="0" smtClean="0"/>
              <a:t>One Combo meal = ____________________________</a:t>
            </a:r>
          </a:p>
          <a:p>
            <a:r>
              <a:rPr lang="en-US" dirty="0" smtClean="0"/>
              <a:t>_____ Combo meals = _________________________</a:t>
            </a:r>
          </a:p>
          <a:p>
            <a:endParaRPr lang="en-US" dirty="0"/>
          </a:p>
          <a:p>
            <a:r>
              <a:rPr lang="en-US" dirty="0"/>
              <a:t>We can “distribute” the 8 to each term to get a total.  </a:t>
            </a:r>
          </a:p>
          <a:p>
            <a:endParaRPr lang="en-US" dirty="0"/>
          </a:p>
        </p:txBody>
      </p:sp>
      <p:grpSp>
        <p:nvGrpSpPr>
          <p:cNvPr id="4" name="Group 3"/>
          <p:cNvGrpSpPr/>
          <p:nvPr/>
        </p:nvGrpSpPr>
        <p:grpSpPr>
          <a:xfrm>
            <a:off x="2326639" y="1742691"/>
            <a:ext cx="4883787" cy="1359120"/>
            <a:chOff x="75918" y="1444531"/>
            <a:chExt cx="8515633" cy="2626563"/>
          </a:xfrm>
        </p:grpSpPr>
        <p:pic>
          <p:nvPicPr>
            <p:cNvPr id="5" name="Picture 4"/>
            <p:cNvPicPr>
              <a:picLocks noChangeAspect="1"/>
            </p:cNvPicPr>
            <p:nvPr/>
          </p:nvPicPr>
          <p:blipFill>
            <a:blip r:embed="rId2"/>
            <a:stretch>
              <a:fillRect/>
            </a:stretch>
          </p:blipFill>
          <p:spPr>
            <a:xfrm>
              <a:off x="75918" y="1444532"/>
              <a:ext cx="1313281" cy="1313281"/>
            </a:xfrm>
            <a:prstGeom prst="rect">
              <a:avLst/>
            </a:prstGeom>
          </p:spPr>
        </p:pic>
        <p:pic>
          <p:nvPicPr>
            <p:cNvPr id="6" name="Picture 5"/>
            <p:cNvPicPr>
              <a:picLocks noChangeAspect="1"/>
            </p:cNvPicPr>
            <p:nvPr/>
          </p:nvPicPr>
          <p:blipFill>
            <a:blip r:embed="rId2"/>
            <a:stretch>
              <a:fillRect/>
            </a:stretch>
          </p:blipFill>
          <p:spPr>
            <a:xfrm>
              <a:off x="1389199" y="2101172"/>
              <a:ext cx="1313281" cy="1313281"/>
            </a:xfrm>
            <a:prstGeom prst="rect">
              <a:avLst/>
            </a:prstGeom>
          </p:spPr>
        </p:pic>
        <p:pic>
          <p:nvPicPr>
            <p:cNvPr id="7" name="Picture 6"/>
            <p:cNvPicPr>
              <a:picLocks noChangeAspect="1"/>
            </p:cNvPicPr>
            <p:nvPr/>
          </p:nvPicPr>
          <p:blipFill>
            <a:blip r:embed="rId3"/>
            <a:stretch>
              <a:fillRect/>
            </a:stretch>
          </p:blipFill>
          <p:spPr>
            <a:xfrm>
              <a:off x="3303011" y="1456560"/>
              <a:ext cx="908401" cy="1352727"/>
            </a:xfrm>
            <a:prstGeom prst="rect">
              <a:avLst/>
            </a:prstGeom>
          </p:spPr>
        </p:pic>
        <p:pic>
          <p:nvPicPr>
            <p:cNvPr id="8" name="Picture 7"/>
            <p:cNvPicPr>
              <a:picLocks noChangeAspect="1"/>
            </p:cNvPicPr>
            <p:nvPr/>
          </p:nvPicPr>
          <p:blipFill>
            <a:blip r:embed="rId4"/>
            <a:stretch>
              <a:fillRect/>
            </a:stretch>
          </p:blipFill>
          <p:spPr>
            <a:xfrm>
              <a:off x="5457737" y="1444531"/>
              <a:ext cx="889952" cy="1313281"/>
            </a:xfrm>
            <a:prstGeom prst="rect">
              <a:avLst/>
            </a:prstGeom>
          </p:spPr>
        </p:pic>
        <p:pic>
          <p:nvPicPr>
            <p:cNvPr id="9" name="Picture 8"/>
            <p:cNvPicPr>
              <a:picLocks noChangeAspect="1"/>
            </p:cNvPicPr>
            <p:nvPr/>
          </p:nvPicPr>
          <p:blipFill>
            <a:blip r:embed="rId2"/>
            <a:stretch>
              <a:fillRect/>
            </a:stretch>
          </p:blipFill>
          <p:spPr>
            <a:xfrm>
              <a:off x="75918" y="2757813"/>
              <a:ext cx="1313281" cy="1313281"/>
            </a:xfrm>
            <a:prstGeom prst="rect">
              <a:avLst/>
            </a:prstGeom>
          </p:spPr>
        </p:pic>
        <p:pic>
          <p:nvPicPr>
            <p:cNvPr id="10" name="Picture 9"/>
            <p:cNvPicPr>
              <a:picLocks noChangeAspect="1"/>
            </p:cNvPicPr>
            <p:nvPr/>
          </p:nvPicPr>
          <p:blipFill>
            <a:blip r:embed="rId4"/>
            <a:stretch>
              <a:fillRect/>
            </a:stretch>
          </p:blipFill>
          <p:spPr>
            <a:xfrm>
              <a:off x="6445517" y="2369301"/>
              <a:ext cx="889952" cy="1313281"/>
            </a:xfrm>
            <a:prstGeom prst="rect">
              <a:avLst/>
            </a:prstGeom>
          </p:spPr>
        </p:pic>
        <p:pic>
          <p:nvPicPr>
            <p:cNvPr id="11" name="Picture 10"/>
            <p:cNvPicPr>
              <a:picLocks noChangeAspect="1"/>
            </p:cNvPicPr>
            <p:nvPr/>
          </p:nvPicPr>
          <p:blipFill>
            <a:blip r:embed="rId3"/>
            <a:stretch>
              <a:fillRect/>
            </a:stretch>
          </p:blipFill>
          <p:spPr>
            <a:xfrm>
              <a:off x="4211412" y="2369301"/>
              <a:ext cx="908401" cy="1352727"/>
            </a:xfrm>
            <a:prstGeom prst="rect">
              <a:avLst/>
            </a:prstGeom>
          </p:spPr>
        </p:pic>
        <p:pic>
          <p:nvPicPr>
            <p:cNvPr id="12" name="Picture 11"/>
            <p:cNvPicPr>
              <a:picLocks noChangeAspect="1"/>
            </p:cNvPicPr>
            <p:nvPr/>
          </p:nvPicPr>
          <p:blipFill>
            <a:blip r:embed="rId5"/>
            <a:stretch>
              <a:fillRect/>
            </a:stretch>
          </p:blipFill>
          <p:spPr>
            <a:xfrm>
              <a:off x="7803516" y="1600102"/>
              <a:ext cx="788035" cy="1632938"/>
            </a:xfrm>
            <a:prstGeom prst="rect">
              <a:avLst/>
            </a:prstGeom>
          </p:spPr>
        </p:pic>
      </p:grpSp>
      <p:sp>
        <p:nvSpPr>
          <p:cNvPr id="32" name="SMARTInkShape-36"/>
          <p:cNvSpPr/>
          <p:nvPr/>
        </p:nvSpPr>
        <p:spPr>
          <a:xfrm>
            <a:off x="7126046" y="3385090"/>
            <a:ext cx="330244" cy="372912"/>
          </a:xfrm>
          <a:custGeom>
            <a:avLst/>
            <a:gdLst/>
            <a:ahLst/>
            <a:cxnLst/>
            <a:rect l="0" t="0" r="0" b="0"/>
            <a:pathLst>
              <a:path w="330244" h="372912">
                <a:moveTo>
                  <a:pt x="258806" y="88558"/>
                </a:moveTo>
                <a:lnTo>
                  <a:pt x="258806" y="58389"/>
                </a:lnTo>
                <a:lnTo>
                  <a:pt x="256160" y="52660"/>
                </a:lnTo>
                <a:lnTo>
                  <a:pt x="229867" y="23945"/>
                </a:lnTo>
                <a:lnTo>
                  <a:pt x="223454" y="20154"/>
                </a:lnTo>
                <a:lnTo>
                  <a:pt x="217297" y="17476"/>
                </a:lnTo>
                <a:lnTo>
                  <a:pt x="202273" y="4869"/>
                </a:lnTo>
                <a:lnTo>
                  <a:pt x="159100" y="0"/>
                </a:lnTo>
                <a:lnTo>
                  <a:pt x="130619" y="351"/>
                </a:lnTo>
                <a:lnTo>
                  <a:pt x="101022" y="11703"/>
                </a:lnTo>
                <a:lnTo>
                  <a:pt x="83367" y="24172"/>
                </a:lnTo>
                <a:lnTo>
                  <a:pt x="41608" y="64687"/>
                </a:lnTo>
                <a:lnTo>
                  <a:pt x="27240" y="81675"/>
                </a:lnTo>
                <a:lnTo>
                  <a:pt x="5833" y="121420"/>
                </a:lnTo>
                <a:lnTo>
                  <a:pt x="1619" y="139196"/>
                </a:lnTo>
                <a:lnTo>
                  <a:pt x="0" y="182570"/>
                </a:lnTo>
                <a:lnTo>
                  <a:pt x="2511" y="216056"/>
                </a:lnTo>
                <a:lnTo>
                  <a:pt x="10870" y="260302"/>
                </a:lnTo>
                <a:lnTo>
                  <a:pt x="18325" y="280336"/>
                </a:lnTo>
                <a:lnTo>
                  <a:pt x="43317" y="318003"/>
                </a:lnTo>
                <a:lnTo>
                  <a:pt x="71519" y="337838"/>
                </a:lnTo>
                <a:lnTo>
                  <a:pt x="112968" y="359382"/>
                </a:lnTo>
                <a:lnTo>
                  <a:pt x="153414" y="369593"/>
                </a:lnTo>
                <a:lnTo>
                  <a:pt x="174221" y="372911"/>
                </a:lnTo>
                <a:lnTo>
                  <a:pt x="217061" y="365132"/>
                </a:lnTo>
                <a:lnTo>
                  <a:pt x="258801" y="347330"/>
                </a:lnTo>
                <a:lnTo>
                  <a:pt x="269718" y="340490"/>
                </a:lnTo>
                <a:lnTo>
                  <a:pt x="287457" y="322576"/>
                </a:lnTo>
                <a:lnTo>
                  <a:pt x="319427" y="295737"/>
                </a:lnTo>
                <a:lnTo>
                  <a:pt x="320475" y="292093"/>
                </a:lnTo>
                <a:lnTo>
                  <a:pt x="320754" y="289733"/>
                </a:lnTo>
                <a:lnTo>
                  <a:pt x="321933" y="288159"/>
                </a:lnTo>
                <a:lnTo>
                  <a:pt x="325888" y="286410"/>
                </a:lnTo>
                <a:lnTo>
                  <a:pt x="327339" y="284952"/>
                </a:lnTo>
                <a:lnTo>
                  <a:pt x="330243" y="276082"/>
                </a:lnTo>
              </a:path>
            </a:pathLst>
          </a:custGeom>
          <a:ln w="63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38" name="SMARTInkShape-Group14"/>
          <p:cNvGrpSpPr/>
          <p:nvPr/>
        </p:nvGrpSpPr>
        <p:grpSpPr>
          <a:xfrm>
            <a:off x="5911899" y="3286138"/>
            <a:ext cx="1008610" cy="491121"/>
            <a:chOff x="5911899" y="3286138"/>
            <a:chExt cx="1008610" cy="491121"/>
          </a:xfrm>
        </p:grpSpPr>
        <p:sp>
          <p:nvSpPr>
            <p:cNvPr id="33" name="SMARTInkShape-37"/>
            <p:cNvSpPr/>
            <p:nvPr/>
          </p:nvSpPr>
          <p:spPr>
            <a:xfrm>
              <a:off x="6607969" y="3509367"/>
              <a:ext cx="312540" cy="17861"/>
            </a:xfrm>
            <a:custGeom>
              <a:avLst/>
              <a:gdLst/>
              <a:ahLst/>
              <a:cxnLst/>
              <a:rect l="0" t="0" r="0" b="0"/>
              <a:pathLst>
                <a:path w="312540" h="17861">
                  <a:moveTo>
                    <a:pt x="0" y="17860"/>
                  </a:moveTo>
                  <a:lnTo>
                    <a:pt x="0" y="9298"/>
                  </a:lnTo>
                  <a:lnTo>
                    <a:pt x="13266" y="2866"/>
                  </a:lnTo>
                  <a:lnTo>
                    <a:pt x="31761" y="566"/>
                  </a:lnTo>
                  <a:lnTo>
                    <a:pt x="73084" y="75"/>
                  </a:lnTo>
                  <a:lnTo>
                    <a:pt x="116999" y="15"/>
                  </a:lnTo>
                  <a:lnTo>
                    <a:pt x="159151" y="3"/>
                  </a:lnTo>
                  <a:lnTo>
                    <a:pt x="196140" y="1"/>
                  </a:lnTo>
                  <a:lnTo>
                    <a:pt x="236319" y="0"/>
                  </a:lnTo>
                  <a:lnTo>
                    <a:pt x="277301" y="0"/>
                  </a:lnTo>
                  <a:lnTo>
                    <a:pt x="295987" y="0"/>
                  </a:lnTo>
                  <a:lnTo>
                    <a:pt x="302867" y="2646"/>
                  </a:lnTo>
                  <a:lnTo>
                    <a:pt x="312539" y="8930"/>
                  </a:lnTo>
                </a:path>
              </a:pathLst>
            </a:custGeom>
            <a:ln w="63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4" name="SMARTInkShape-38"/>
            <p:cNvSpPr/>
            <p:nvPr/>
          </p:nvSpPr>
          <p:spPr>
            <a:xfrm>
              <a:off x="6732986" y="3402211"/>
              <a:ext cx="8929" cy="303577"/>
            </a:xfrm>
            <a:custGeom>
              <a:avLst/>
              <a:gdLst/>
              <a:ahLst/>
              <a:cxnLst/>
              <a:rect l="0" t="0" r="0" b="0"/>
              <a:pathLst>
                <a:path w="8929" h="303577">
                  <a:moveTo>
                    <a:pt x="8928" y="0"/>
                  </a:moveTo>
                  <a:lnTo>
                    <a:pt x="8928" y="8562"/>
                  </a:lnTo>
                  <a:lnTo>
                    <a:pt x="2791" y="15986"/>
                  </a:lnTo>
                  <a:lnTo>
                    <a:pt x="825" y="24139"/>
                  </a:lnTo>
                  <a:lnTo>
                    <a:pt x="20" y="65841"/>
                  </a:lnTo>
                  <a:lnTo>
                    <a:pt x="0" y="107371"/>
                  </a:lnTo>
                  <a:lnTo>
                    <a:pt x="991" y="151746"/>
                  </a:lnTo>
                  <a:lnTo>
                    <a:pt x="8101" y="196370"/>
                  </a:lnTo>
                  <a:lnTo>
                    <a:pt x="8880" y="240922"/>
                  </a:lnTo>
                  <a:lnTo>
                    <a:pt x="8927" y="283651"/>
                  </a:lnTo>
                  <a:lnTo>
                    <a:pt x="8928" y="303576"/>
                  </a:lnTo>
                  <a:lnTo>
                    <a:pt x="8928" y="294680"/>
                  </a:lnTo>
                </a:path>
              </a:pathLst>
            </a:custGeom>
            <a:ln w="63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5" name="SMARTInkShape-39"/>
            <p:cNvSpPr/>
            <p:nvPr/>
          </p:nvSpPr>
          <p:spPr>
            <a:xfrm>
              <a:off x="6206133" y="3509367"/>
              <a:ext cx="250032" cy="35720"/>
            </a:xfrm>
            <a:custGeom>
              <a:avLst/>
              <a:gdLst/>
              <a:ahLst/>
              <a:cxnLst/>
              <a:rect l="0" t="0" r="0" b="0"/>
              <a:pathLst>
                <a:path w="250032" h="35720">
                  <a:moveTo>
                    <a:pt x="0" y="35719"/>
                  </a:moveTo>
                  <a:lnTo>
                    <a:pt x="0" y="26898"/>
                  </a:lnTo>
                  <a:lnTo>
                    <a:pt x="4740" y="22081"/>
                  </a:lnTo>
                  <a:lnTo>
                    <a:pt x="12359" y="19735"/>
                  </a:lnTo>
                  <a:lnTo>
                    <a:pt x="27804" y="15770"/>
                  </a:lnTo>
                  <a:lnTo>
                    <a:pt x="44949" y="10956"/>
                  </a:lnTo>
                  <a:lnTo>
                    <a:pt x="87461" y="9108"/>
                  </a:lnTo>
                  <a:lnTo>
                    <a:pt x="124957" y="7961"/>
                  </a:lnTo>
                  <a:lnTo>
                    <a:pt x="169486" y="553"/>
                  </a:lnTo>
                  <a:lnTo>
                    <a:pt x="211325" y="32"/>
                  </a:lnTo>
                  <a:lnTo>
                    <a:pt x="250031" y="0"/>
                  </a:lnTo>
                </a:path>
              </a:pathLst>
            </a:custGeom>
            <a:ln w="63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6" name="SMARTInkShape-40"/>
            <p:cNvSpPr/>
            <p:nvPr/>
          </p:nvSpPr>
          <p:spPr>
            <a:xfrm>
              <a:off x="6268763" y="3286138"/>
              <a:ext cx="133824" cy="437543"/>
            </a:xfrm>
            <a:custGeom>
              <a:avLst/>
              <a:gdLst/>
              <a:ahLst/>
              <a:cxnLst/>
              <a:rect l="0" t="0" r="0" b="0"/>
              <a:pathLst>
                <a:path w="133824" h="437543">
                  <a:moveTo>
                    <a:pt x="133823" y="71425"/>
                  </a:moveTo>
                  <a:lnTo>
                    <a:pt x="133823" y="29728"/>
                  </a:lnTo>
                  <a:lnTo>
                    <a:pt x="133823" y="19607"/>
                  </a:lnTo>
                  <a:lnTo>
                    <a:pt x="121394" y="5572"/>
                  </a:lnTo>
                  <a:lnTo>
                    <a:pt x="115732" y="2469"/>
                  </a:lnTo>
                  <a:lnTo>
                    <a:pt x="104012" y="477"/>
                  </a:lnTo>
                  <a:lnTo>
                    <a:pt x="68705" y="0"/>
                  </a:lnTo>
                  <a:lnTo>
                    <a:pt x="62547" y="2638"/>
                  </a:lnTo>
                  <a:lnTo>
                    <a:pt x="41560" y="20978"/>
                  </a:lnTo>
                  <a:lnTo>
                    <a:pt x="14760" y="63866"/>
                  </a:lnTo>
                  <a:lnTo>
                    <a:pt x="11454" y="73357"/>
                  </a:lnTo>
                  <a:lnTo>
                    <a:pt x="1274" y="113210"/>
                  </a:lnTo>
                  <a:lnTo>
                    <a:pt x="0" y="156513"/>
                  </a:lnTo>
                  <a:lnTo>
                    <a:pt x="894" y="187451"/>
                  </a:lnTo>
                  <a:lnTo>
                    <a:pt x="7983" y="226931"/>
                  </a:lnTo>
                  <a:lnTo>
                    <a:pt x="11290" y="257033"/>
                  </a:lnTo>
                  <a:lnTo>
                    <a:pt x="15827" y="278885"/>
                  </a:lnTo>
                  <a:lnTo>
                    <a:pt x="17570" y="320854"/>
                  </a:lnTo>
                  <a:lnTo>
                    <a:pt x="18654" y="333095"/>
                  </a:lnTo>
                  <a:lnTo>
                    <a:pt x="26296" y="376236"/>
                  </a:lnTo>
                  <a:lnTo>
                    <a:pt x="26662" y="419498"/>
                  </a:lnTo>
                  <a:lnTo>
                    <a:pt x="26667" y="437542"/>
                  </a:lnTo>
                </a:path>
              </a:pathLst>
            </a:custGeom>
            <a:ln w="63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7" name="SMARTInkShape-41"/>
            <p:cNvSpPr/>
            <p:nvPr/>
          </p:nvSpPr>
          <p:spPr>
            <a:xfrm>
              <a:off x="5911899" y="3303995"/>
              <a:ext cx="249586" cy="473264"/>
            </a:xfrm>
            <a:custGeom>
              <a:avLst/>
              <a:gdLst/>
              <a:ahLst/>
              <a:cxnLst/>
              <a:rect l="0" t="0" r="0" b="0"/>
              <a:pathLst>
                <a:path w="249586" h="473264">
                  <a:moveTo>
                    <a:pt x="17414" y="116075"/>
                  </a:moveTo>
                  <a:lnTo>
                    <a:pt x="8852" y="116075"/>
                  </a:lnTo>
                  <a:lnTo>
                    <a:pt x="8484" y="93853"/>
                  </a:lnTo>
                  <a:lnTo>
                    <a:pt x="11130" y="88670"/>
                  </a:lnTo>
                  <a:lnTo>
                    <a:pt x="14621" y="83059"/>
                  </a:lnTo>
                  <a:lnTo>
                    <a:pt x="16862" y="71373"/>
                  </a:lnTo>
                  <a:lnTo>
                    <a:pt x="17045" y="68414"/>
                  </a:lnTo>
                  <a:lnTo>
                    <a:pt x="19896" y="62481"/>
                  </a:lnTo>
                  <a:lnTo>
                    <a:pt x="62068" y="17849"/>
                  </a:lnTo>
                  <a:lnTo>
                    <a:pt x="68017" y="12888"/>
                  </a:lnTo>
                  <a:lnTo>
                    <a:pt x="96770" y="920"/>
                  </a:lnTo>
                  <a:lnTo>
                    <a:pt x="128443" y="0"/>
                  </a:lnTo>
                  <a:lnTo>
                    <a:pt x="133898" y="2640"/>
                  </a:lnTo>
                  <a:lnTo>
                    <a:pt x="139629" y="6128"/>
                  </a:lnTo>
                  <a:lnTo>
                    <a:pt x="148435" y="9085"/>
                  </a:lnTo>
                  <a:lnTo>
                    <a:pt x="157327" y="14811"/>
                  </a:lnTo>
                  <a:lnTo>
                    <a:pt x="166246" y="17941"/>
                  </a:lnTo>
                  <a:lnTo>
                    <a:pt x="172196" y="22189"/>
                  </a:lnTo>
                  <a:lnTo>
                    <a:pt x="175503" y="27385"/>
                  </a:lnTo>
                  <a:lnTo>
                    <a:pt x="190422" y="70715"/>
                  </a:lnTo>
                  <a:lnTo>
                    <a:pt x="194352" y="82240"/>
                  </a:lnTo>
                  <a:lnTo>
                    <a:pt x="198588" y="125195"/>
                  </a:lnTo>
                  <a:lnTo>
                    <a:pt x="203056" y="142921"/>
                  </a:lnTo>
                  <a:lnTo>
                    <a:pt x="203108" y="154795"/>
                  </a:lnTo>
                  <a:lnTo>
                    <a:pt x="196343" y="197656"/>
                  </a:lnTo>
                  <a:lnTo>
                    <a:pt x="195034" y="241520"/>
                  </a:lnTo>
                  <a:lnTo>
                    <a:pt x="187630" y="285590"/>
                  </a:lnTo>
                  <a:lnTo>
                    <a:pt x="186158" y="315485"/>
                  </a:lnTo>
                  <a:lnTo>
                    <a:pt x="177991" y="357359"/>
                  </a:lnTo>
                  <a:lnTo>
                    <a:pt x="171266" y="376193"/>
                  </a:lnTo>
                  <a:lnTo>
                    <a:pt x="145381" y="416748"/>
                  </a:lnTo>
                  <a:lnTo>
                    <a:pt x="121592" y="449045"/>
                  </a:lnTo>
                  <a:lnTo>
                    <a:pt x="115639" y="452577"/>
                  </a:lnTo>
                  <a:lnTo>
                    <a:pt x="80473" y="463708"/>
                  </a:lnTo>
                  <a:lnTo>
                    <a:pt x="77313" y="463916"/>
                  </a:lnTo>
                  <a:lnTo>
                    <a:pt x="71155" y="461502"/>
                  </a:lnTo>
                  <a:lnTo>
                    <a:pt x="65111" y="458114"/>
                  </a:lnTo>
                  <a:lnTo>
                    <a:pt x="56131" y="455214"/>
                  </a:lnTo>
                  <a:lnTo>
                    <a:pt x="50166" y="451020"/>
                  </a:lnTo>
                  <a:lnTo>
                    <a:pt x="28328" y="423406"/>
                  </a:lnTo>
                  <a:lnTo>
                    <a:pt x="18627" y="417039"/>
                  </a:lnTo>
                  <a:lnTo>
                    <a:pt x="15245" y="412960"/>
                  </a:lnTo>
                  <a:lnTo>
                    <a:pt x="1811" y="381885"/>
                  </a:lnTo>
                  <a:lnTo>
                    <a:pt x="0" y="364483"/>
                  </a:lnTo>
                  <a:lnTo>
                    <a:pt x="8674" y="334271"/>
                  </a:lnTo>
                  <a:lnTo>
                    <a:pt x="12868" y="327814"/>
                  </a:lnTo>
                  <a:lnTo>
                    <a:pt x="25548" y="318601"/>
                  </a:lnTo>
                  <a:lnTo>
                    <a:pt x="68988" y="297738"/>
                  </a:lnTo>
                  <a:lnTo>
                    <a:pt x="78700" y="296033"/>
                  </a:lnTo>
                  <a:lnTo>
                    <a:pt x="86985" y="297921"/>
                  </a:lnTo>
                  <a:lnTo>
                    <a:pt x="93975" y="301075"/>
                  </a:lnTo>
                  <a:lnTo>
                    <a:pt x="114318" y="308007"/>
                  </a:lnTo>
                  <a:lnTo>
                    <a:pt x="132934" y="321646"/>
                  </a:lnTo>
                  <a:lnTo>
                    <a:pt x="165392" y="354372"/>
                  </a:lnTo>
                  <a:lnTo>
                    <a:pt x="193009" y="398747"/>
                  </a:lnTo>
                  <a:lnTo>
                    <a:pt x="218828" y="440431"/>
                  </a:lnTo>
                  <a:lnTo>
                    <a:pt x="222613" y="451518"/>
                  </a:lnTo>
                  <a:lnTo>
                    <a:pt x="235071" y="467190"/>
                  </a:lnTo>
                  <a:lnTo>
                    <a:pt x="240819" y="470564"/>
                  </a:lnTo>
                  <a:lnTo>
                    <a:pt x="249585" y="473263"/>
                  </a:lnTo>
                </a:path>
              </a:pathLst>
            </a:custGeom>
            <a:ln w="63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41" name="SMARTInkShape-Group15"/>
          <p:cNvGrpSpPr/>
          <p:nvPr/>
        </p:nvGrpSpPr>
        <p:grpSpPr>
          <a:xfrm>
            <a:off x="5598914" y="3446859"/>
            <a:ext cx="232173" cy="294681"/>
            <a:chOff x="5598914" y="3446859"/>
            <a:chExt cx="232173" cy="294681"/>
          </a:xfrm>
        </p:grpSpPr>
        <p:sp>
          <p:nvSpPr>
            <p:cNvPr id="39" name="SMARTInkShape-42"/>
            <p:cNvSpPr/>
            <p:nvPr/>
          </p:nvSpPr>
          <p:spPr>
            <a:xfrm>
              <a:off x="5598914" y="3562945"/>
              <a:ext cx="232173" cy="8931"/>
            </a:xfrm>
            <a:custGeom>
              <a:avLst/>
              <a:gdLst/>
              <a:ahLst/>
              <a:cxnLst/>
              <a:rect l="0" t="0" r="0" b="0"/>
              <a:pathLst>
                <a:path w="232173" h="8931">
                  <a:moveTo>
                    <a:pt x="0" y="0"/>
                  </a:moveTo>
                  <a:lnTo>
                    <a:pt x="39369" y="0"/>
                  </a:lnTo>
                  <a:lnTo>
                    <a:pt x="73780" y="2646"/>
                  </a:lnTo>
                  <a:lnTo>
                    <a:pt x="118154" y="8378"/>
                  </a:lnTo>
                  <a:lnTo>
                    <a:pt x="162778" y="8882"/>
                  </a:lnTo>
                  <a:lnTo>
                    <a:pt x="203245" y="8927"/>
                  </a:lnTo>
                  <a:lnTo>
                    <a:pt x="232172" y="8930"/>
                  </a:lnTo>
                </a:path>
              </a:pathLst>
            </a:custGeom>
            <a:ln w="63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0" name="SMARTInkShape-43"/>
            <p:cNvSpPr/>
            <p:nvPr/>
          </p:nvSpPr>
          <p:spPr>
            <a:xfrm>
              <a:off x="5715000" y="3446859"/>
              <a:ext cx="8931" cy="294681"/>
            </a:xfrm>
            <a:custGeom>
              <a:avLst/>
              <a:gdLst/>
              <a:ahLst/>
              <a:cxnLst/>
              <a:rect l="0" t="0" r="0" b="0"/>
              <a:pathLst>
                <a:path w="8931" h="294681">
                  <a:moveTo>
                    <a:pt x="0" y="0"/>
                  </a:moveTo>
                  <a:lnTo>
                    <a:pt x="0" y="42688"/>
                  </a:lnTo>
                  <a:lnTo>
                    <a:pt x="0" y="85268"/>
                  </a:lnTo>
                  <a:lnTo>
                    <a:pt x="0" y="126381"/>
                  </a:lnTo>
                  <a:lnTo>
                    <a:pt x="0" y="167922"/>
                  </a:lnTo>
                  <a:lnTo>
                    <a:pt x="0" y="211234"/>
                  </a:lnTo>
                  <a:lnTo>
                    <a:pt x="0" y="252483"/>
                  </a:lnTo>
                  <a:lnTo>
                    <a:pt x="0" y="266522"/>
                  </a:lnTo>
                  <a:lnTo>
                    <a:pt x="992" y="269955"/>
                  </a:lnTo>
                  <a:lnTo>
                    <a:pt x="2646" y="272243"/>
                  </a:lnTo>
                  <a:lnTo>
                    <a:pt x="4740" y="273769"/>
                  </a:lnTo>
                  <a:lnTo>
                    <a:pt x="6137" y="275779"/>
                  </a:lnTo>
                  <a:lnTo>
                    <a:pt x="8561" y="284241"/>
                  </a:lnTo>
                  <a:lnTo>
                    <a:pt x="8930" y="294680"/>
                  </a:lnTo>
                </a:path>
              </a:pathLst>
            </a:custGeom>
            <a:ln w="63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44" name="SMARTInkShape-Group16"/>
          <p:cNvGrpSpPr/>
          <p:nvPr/>
        </p:nvGrpSpPr>
        <p:grpSpPr>
          <a:xfrm>
            <a:off x="4920673" y="3325730"/>
            <a:ext cx="562036" cy="449726"/>
            <a:chOff x="4920673" y="3325730"/>
            <a:chExt cx="562036" cy="449726"/>
          </a:xfrm>
        </p:grpSpPr>
        <p:sp>
          <p:nvSpPr>
            <p:cNvPr id="42" name="SMARTInkShape-44"/>
            <p:cNvSpPr/>
            <p:nvPr/>
          </p:nvSpPr>
          <p:spPr>
            <a:xfrm>
              <a:off x="5241775" y="3438049"/>
              <a:ext cx="240934" cy="337407"/>
            </a:xfrm>
            <a:custGeom>
              <a:avLst/>
              <a:gdLst/>
              <a:ahLst/>
              <a:cxnLst/>
              <a:rect l="0" t="0" r="0" b="0"/>
              <a:pathLst>
                <a:path w="240934" h="337407">
                  <a:moveTo>
                    <a:pt x="187475" y="44529"/>
                  </a:moveTo>
                  <a:lnTo>
                    <a:pt x="187475" y="32100"/>
                  </a:lnTo>
                  <a:lnTo>
                    <a:pt x="186483" y="30290"/>
                  </a:lnTo>
                  <a:lnTo>
                    <a:pt x="184829" y="29083"/>
                  </a:lnTo>
                  <a:lnTo>
                    <a:pt x="182735" y="28279"/>
                  </a:lnTo>
                  <a:lnTo>
                    <a:pt x="181338" y="26750"/>
                  </a:lnTo>
                  <a:lnTo>
                    <a:pt x="179786" y="22406"/>
                  </a:lnTo>
                  <a:lnTo>
                    <a:pt x="178381" y="20851"/>
                  </a:lnTo>
                  <a:lnTo>
                    <a:pt x="160501" y="10854"/>
                  </a:lnTo>
                  <a:lnTo>
                    <a:pt x="157587" y="10173"/>
                  </a:lnTo>
                  <a:lnTo>
                    <a:pt x="142810" y="1922"/>
                  </a:lnTo>
                  <a:lnTo>
                    <a:pt x="117249" y="0"/>
                  </a:lnTo>
                  <a:lnTo>
                    <a:pt x="108969" y="2580"/>
                  </a:lnTo>
                  <a:lnTo>
                    <a:pt x="100990" y="6041"/>
                  </a:lnTo>
                  <a:lnTo>
                    <a:pt x="86333" y="8982"/>
                  </a:lnTo>
                  <a:lnTo>
                    <a:pt x="74273" y="14704"/>
                  </a:lnTo>
                  <a:lnTo>
                    <a:pt x="64072" y="16391"/>
                  </a:lnTo>
                  <a:lnTo>
                    <a:pt x="59566" y="18825"/>
                  </a:lnTo>
                  <a:lnTo>
                    <a:pt x="16111" y="56362"/>
                  </a:lnTo>
                  <a:lnTo>
                    <a:pt x="6283" y="65343"/>
                  </a:lnTo>
                  <a:lnTo>
                    <a:pt x="2765" y="71308"/>
                  </a:lnTo>
                  <a:lnTo>
                    <a:pt x="507" y="83222"/>
                  </a:lnTo>
                  <a:lnTo>
                    <a:pt x="0" y="101083"/>
                  </a:lnTo>
                  <a:lnTo>
                    <a:pt x="2619" y="107037"/>
                  </a:lnTo>
                  <a:lnTo>
                    <a:pt x="12385" y="118943"/>
                  </a:lnTo>
                  <a:lnTo>
                    <a:pt x="18045" y="122250"/>
                  </a:lnTo>
                  <a:lnTo>
                    <a:pt x="60010" y="132539"/>
                  </a:lnTo>
                  <a:lnTo>
                    <a:pt x="104513" y="133793"/>
                  </a:lnTo>
                  <a:lnTo>
                    <a:pt x="149125" y="133824"/>
                  </a:lnTo>
                  <a:lnTo>
                    <a:pt x="181477" y="133826"/>
                  </a:lnTo>
                  <a:lnTo>
                    <a:pt x="187455" y="136472"/>
                  </a:lnTo>
                  <a:lnTo>
                    <a:pt x="193419" y="139963"/>
                  </a:lnTo>
                  <a:lnTo>
                    <a:pt x="202355" y="142920"/>
                  </a:lnTo>
                  <a:lnTo>
                    <a:pt x="211286" y="148647"/>
                  </a:lnTo>
                  <a:lnTo>
                    <a:pt x="217240" y="150335"/>
                  </a:lnTo>
                  <a:lnTo>
                    <a:pt x="219225" y="151777"/>
                  </a:lnTo>
                  <a:lnTo>
                    <a:pt x="220547" y="153731"/>
                  </a:lnTo>
                  <a:lnTo>
                    <a:pt x="223010" y="158547"/>
                  </a:lnTo>
                  <a:lnTo>
                    <a:pt x="228983" y="166837"/>
                  </a:lnTo>
                  <a:lnTo>
                    <a:pt x="239008" y="197133"/>
                  </a:lnTo>
                  <a:lnTo>
                    <a:pt x="240933" y="230364"/>
                  </a:lnTo>
                  <a:lnTo>
                    <a:pt x="233354" y="269648"/>
                  </a:lnTo>
                  <a:lnTo>
                    <a:pt x="230025" y="281173"/>
                  </a:lnTo>
                  <a:lnTo>
                    <a:pt x="211165" y="313894"/>
                  </a:lnTo>
                  <a:lnTo>
                    <a:pt x="185729" y="333124"/>
                  </a:lnTo>
                  <a:lnTo>
                    <a:pt x="176447" y="336504"/>
                  </a:lnTo>
                  <a:lnTo>
                    <a:pt x="171193" y="337406"/>
                  </a:lnTo>
                  <a:lnTo>
                    <a:pt x="160064" y="335761"/>
                  </a:lnTo>
                  <a:lnTo>
                    <a:pt x="130838" y="329017"/>
                  </a:lnTo>
                  <a:lnTo>
                    <a:pt x="88033" y="300755"/>
                  </a:lnTo>
                  <a:lnTo>
                    <a:pt x="77864" y="291655"/>
                  </a:lnTo>
                  <a:lnTo>
                    <a:pt x="74267" y="283016"/>
                  </a:lnTo>
                  <a:lnTo>
                    <a:pt x="71676" y="273555"/>
                  </a:lnTo>
                  <a:lnTo>
                    <a:pt x="64574" y="259396"/>
                  </a:lnTo>
                  <a:lnTo>
                    <a:pt x="62877" y="247045"/>
                  </a:lnTo>
                  <a:lnTo>
                    <a:pt x="63730" y="245024"/>
                  </a:lnTo>
                  <a:lnTo>
                    <a:pt x="65291" y="243677"/>
                  </a:lnTo>
                  <a:lnTo>
                    <a:pt x="71389" y="240982"/>
                  </a:lnTo>
                </a:path>
              </a:pathLst>
            </a:custGeom>
            <a:ln w="63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SMARTInkShape-45"/>
            <p:cNvSpPr/>
            <p:nvPr/>
          </p:nvSpPr>
          <p:spPr>
            <a:xfrm>
              <a:off x="4920673" y="3325730"/>
              <a:ext cx="267476" cy="433623"/>
            </a:xfrm>
            <a:custGeom>
              <a:avLst/>
              <a:gdLst/>
              <a:ahLst/>
              <a:cxnLst/>
              <a:rect l="0" t="0" r="0" b="0"/>
              <a:pathLst>
                <a:path w="267476" h="433623">
                  <a:moveTo>
                    <a:pt x="53163" y="103270"/>
                  </a:moveTo>
                  <a:lnTo>
                    <a:pt x="53163" y="82021"/>
                  </a:lnTo>
                  <a:lnTo>
                    <a:pt x="54155" y="80174"/>
                  </a:lnTo>
                  <a:lnTo>
                    <a:pt x="55809" y="78943"/>
                  </a:lnTo>
                  <a:lnTo>
                    <a:pt x="57903" y="78122"/>
                  </a:lnTo>
                  <a:lnTo>
                    <a:pt x="59301" y="76583"/>
                  </a:lnTo>
                  <a:lnTo>
                    <a:pt x="64187" y="66983"/>
                  </a:lnTo>
                  <a:lnTo>
                    <a:pt x="91895" y="37776"/>
                  </a:lnTo>
                  <a:lnTo>
                    <a:pt x="97827" y="34474"/>
                  </a:lnTo>
                  <a:lnTo>
                    <a:pt x="103771" y="32014"/>
                  </a:lnTo>
                  <a:lnTo>
                    <a:pt x="131546" y="8939"/>
                  </a:lnTo>
                  <a:lnTo>
                    <a:pt x="156516" y="4393"/>
                  </a:lnTo>
                  <a:lnTo>
                    <a:pt x="162928" y="455"/>
                  </a:lnTo>
                  <a:lnTo>
                    <a:pt x="166027" y="0"/>
                  </a:lnTo>
                  <a:lnTo>
                    <a:pt x="169085" y="689"/>
                  </a:lnTo>
                  <a:lnTo>
                    <a:pt x="175129" y="3108"/>
                  </a:lnTo>
                  <a:lnTo>
                    <a:pt x="190075" y="4788"/>
                  </a:lnTo>
                  <a:lnTo>
                    <a:pt x="192063" y="5866"/>
                  </a:lnTo>
                  <a:lnTo>
                    <a:pt x="193388" y="7576"/>
                  </a:lnTo>
                  <a:lnTo>
                    <a:pt x="194271" y="9708"/>
                  </a:lnTo>
                  <a:lnTo>
                    <a:pt x="195853" y="11130"/>
                  </a:lnTo>
                  <a:lnTo>
                    <a:pt x="200255" y="12709"/>
                  </a:lnTo>
                  <a:lnTo>
                    <a:pt x="201826" y="14123"/>
                  </a:lnTo>
                  <a:lnTo>
                    <a:pt x="211852" y="32015"/>
                  </a:lnTo>
                  <a:lnTo>
                    <a:pt x="212533" y="34931"/>
                  </a:lnTo>
                  <a:lnTo>
                    <a:pt x="219765" y="47732"/>
                  </a:lnTo>
                  <a:lnTo>
                    <a:pt x="222774" y="92316"/>
                  </a:lnTo>
                  <a:lnTo>
                    <a:pt x="222825" y="133305"/>
                  </a:lnTo>
                  <a:lnTo>
                    <a:pt x="222827" y="177369"/>
                  </a:lnTo>
                  <a:lnTo>
                    <a:pt x="221835" y="192758"/>
                  </a:lnTo>
                  <a:lnTo>
                    <a:pt x="214724" y="232009"/>
                  </a:lnTo>
                  <a:lnTo>
                    <a:pt x="211415" y="262094"/>
                  </a:lnTo>
                  <a:lnTo>
                    <a:pt x="200604" y="305564"/>
                  </a:lnTo>
                  <a:lnTo>
                    <a:pt x="191699" y="349074"/>
                  </a:lnTo>
                  <a:lnTo>
                    <a:pt x="175082" y="385933"/>
                  </a:lnTo>
                  <a:lnTo>
                    <a:pt x="166550" y="395255"/>
                  </a:lnTo>
                  <a:lnTo>
                    <a:pt x="125921" y="427668"/>
                  </a:lnTo>
                  <a:lnTo>
                    <a:pt x="109227" y="431891"/>
                  </a:lnTo>
                  <a:lnTo>
                    <a:pt x="69429" y="433622"/>
                  </a:lnTo>
                  <a:lnTo>
                    <a:pt x="54785" y="428914"/>
                  </a:lnTo>
                  <a:lnTo>
                    <a:pt x="39189" y="418434"/>
                  </a:lnTo>
                  <a:lnTo>
                    <a:pt x="29619" y="408759"/>
                  </a:lnTo>
                  <a:lnTo>
                    <a:pt x="11176" y="380636"/>
                  </a:lnTo>
                  <a:lnTo>
                    <a:pt x="206" y="337869"/>
                  </a:lnTo>
                  <a:lnTo>
                    <a:pt x="0" y="334083"/>
                  </a:lnTo>
                  <a:lnTo>
                    <a:pt x="4448" y="319275"/>
                  </a:lnTo>
                  <a:lnTo>
                    <a:pt x="14840" y="303622"/>
                  </a:lnTo>
                  <a:lnTo>
                    <a:pt x="29398" y="287938"/>
                  </a:lnTo>
                  <a:lnTo>
                    <a:pt x="37971" y="284563"/>
                  </a:lnTo>
                  <a:lnTo>
                    <a:pt x="47404" y="282071"/>
                  </a:lnTo>
                  <a:lnTo>
                    <a:pt x="61543" y="275033"/>
                  </a:lnTo>
                  <a:lnTo>
                    <a:pt x="95325" y="273057"/>
                  </a:lnTo>
                  <a:lnTo>
                    <a:pt x="118744" y="280088"/>
                  </a:lnTo>
                  <a:lnTo>
                    <a:pt x="139833" y="291030"/>
                  </a:lnTo>
                  <a:lnTo>
                    <a:pt x="170831" y="319332"/>
                  </a:lnTo>
                  <a:lnTo>
                    <a:pt x="189570" y="342348"/>
                  </a:lnTo>
                  <a:lnTo>
                    <a:pt x="206666" y="355878"/>
                  </a:lnTo>
                  <a:lnTo>
                    <a:pt x="234700" y="391618"/>
                  </a:lnTo>
                  <a:lnTo>
                    <a:pt x="240671" y="395136"/>
                  </a:lnTo>
                  <a:lnTo>
                    <a:pt x="246633" y="397691"/>
                  </a:lnTo>
                  <a:lnTo>
                    <a:pt x="252590" y="402134"/>
                  </a:lnTo>
                  <a:lnTo>
                    <a:pt x="255899" y="407416"/>
                  </a:lnTo>
                  <a:lnTo>
                    <a:pt x="256782" y="410214"/>
                  </a:lnTo>
                  <a:lnTo>
                    <a:pt x="258361" y="412079"/>
                  </a:lnTo>
                  <a:lnTo>
                    <a:pt x="267475" y="415809"/>
                  </a:lnTo>
                </a:path>
              </a:pathLst>
            </a:custGeom>
            <a:ln w="63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47" name="SMARTInkShape-Group17"/>
          <p:cNvGrpSpPr/>
          <p:nvPr/>
        </p:nvGrpSpPr>
        <p:grpSpPr>
          <a:xfrm>
            <a:off x="4527352" y="3446859"/>
            <a:ext cx="312540" cy="267892"/>
            <a:chOff x="4527352" y="3446859"/>
            <a:chExt cx="312540" cy="267892"/>
          </a:xfrm>
        </p:grpSpPr>
        <p:sp>
          <p:nvSpPr>
            <p:cNvPr id="45" name="SMARTInkShape-46"/>
            <p:cNvSpPr/>
            <p:nvPr/>
          </p:nvSpPr>
          <p:spPr>
            <a:xfrm>
              <a:off x="4527352" y="3562945"/>
              <a:ext cx="312540" cy="8931"/>
            </a:xfrm>
            <a:custGeom>
              <a:avLst/>
              <a:gdLst/>
              <a:ahLst/>
              <a:cxnLst/>
              <a:rect l="0" t="0" r="0" b="0"/>
              <a:pathLst>
                <a:path w="312540" h="8931">
                  <a:moveTo>
                    <a:pt x="0" y="8930"/>
                  </a:moveTo>
                  <a:lnTo>
                    <a:pt x="39901" y="8930"/>
                  </a:lnTo>
                  <a:lnTo>
                    <a:pt x="81649" y="8930"/>
                  </a:lnTo>
                  <a:lnTo>
                    <a:pt x="118985" y="8930"/>
                  </a:lnTo>
                  <a:lnTo>
                    <a:pt x="159543" y="8930"/>
                  </a:lnTo>
                  <a:lnTo>
                    <a:pt x="196217" y="8930"/>
                  </a:lnTo>
                  <a:lnTo>
                    <a:pt x="236330" y="8930"/>
                  </a:lnTo>
                  <a:lnTo>
                    <a:pt x="276634" y="8930"/>
                  </a:lnTo>
                  <a:lnTo>
                    <a:pt x="284344" y="6284"/>
                  </a:lnTo>
                  <a:lnTo>
                    <a:pt x="291078" y="2793"/>
                  </a:lnTo>
                  <a:lnTo>
                    <a:pt x="312539" y="0"/>
                  </a:lnTo>
                </a:path>
              </a:pathLst>
            </a:custGeom>
            <a:ln w="63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6" name="SMARTInkShape-47"/>
            <p:cNvSpPr/>
            <p:nvPr/>
          </p:nvSpPr>
          <p:spPr>
            <a:xfrm>
              <a:off x="4661297" y="3446859"/>
              <a:ext cx="1" cy="267892"/>
            </a:xfrm>
            <a:custGeom>
              <a:avLst/>
              <a:gdLst/>
              <a:ahLst/>
              <a:cxnLst/>
              <a:rect l="0" t="0" r="0" b="0"/>
              <a:pathLst>
                <a:path w="1" h="267892">
                  <a:moveTo>
                    <a:pt x="0" y="0"/>
                  </a:moveTo>
                  <a:lnTo>
                    <a:pt x="0" y="43450"/>
                  </a:lnTo>
                  <a:lnTo>
                    <a:pt x="0" y="83448"/>
                  </a:lnTo>
                  <a:lnTo>
                    <a:pt x="0" y="125022"/>
                  </a:lnTo>
                  <a:lnTo>
                    <a:pt x="0" y="166688"/>
                  </a:lnTo>
                  <a:lnTo>
                    <a:pt x="0" y="207368"/>
                  </a:lnTo>
                  <a:lnTo>
                    <a:pt x="0" y="251709"/>
                  </a:lnTo>
                  <a:lnTo>
                    <a:pt x="0" y="267891"/>
                  </a:lnTo>
                </a:path>
              </a:pathLst>
            </a:custGeom>
            <a:ln w="63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48" name="SMARTInkShape-48"/>
          <p:cNvSpPr/>
          <p:nvPr/>
        </p:nvSpPr>
        <p:spPr>
          <a:xfrm>
            <a:off x="4197131" y="3357563"/>
            <a:ext cx="196276" cy="428469"/>
          </a:xfrm>
          <a:custGeom>
            <a:avLst/>
            <a:gdLst/>
            <a:ahLst/>
            <a:cxnLst/>
            <a:rect l="0" t="0" r="0" b="0"/>
            <a:pathLst>
              <a:path w="196276" h="428469">
                <a:moveTo>
                  <a:pt x="26611" y="0"/>
                </a:moveTo>
                <a:lnTo>
                  <a:pt x="18923" y="7688"/>
                </a:lnTo>
                <a:lnTo>
                  <a:pt x="18050" y="13302"/>
                </a:lnTo>
                <a:lnTo>
                  <a:pt x="17714" y="37576"/>
                </a:lnTo>
                <a:lnTo>
                  <a:pt x="15050" y="44151"/>
                </a:lnTo>
                <a:lnTo>
                  <a:pt x="12950" y="47293"/>
                </a:lnTo>
                <a:lnTo>
                  <a:pt x="1848" y="89516"/>
                </a:lnTo>
                <a:lnTo>
                  <a:pt x="0" y="127680"/>
                </a:lnTo>
                <a:lnTo>
                  <a:pt x="2484" y="171760"/>
                </a:lnTo>
                <a:lnTo>
                  <a:pt x="7927" y="213596"/>
                </a:lnTo>
                <a:lnTo>
                  <a:pt x="8643" y="251308"/>
                </a:lnTo>
                <a:lnTo>
                  <a:pt x="11383" y="287780"/>
                </a:lnTo>
                <a:lnTo>
                  <a:pt x="16852" y="324528"/>
                </a:lnTo>
                <a:lnTo>
                  <a:pt x="17609" y="368186"/>
                </a:lnTo>
                <a:lnTo>
                  <a:pt x="17680" y="410517"/>
                </a:lnTo>
                <a:lnTo>
                  <a:pt x="17682" y="428468"/>
                </a:lnTo>
                <a:lnTo>
                  <a:pt x="17682" y="386706"/>
                </a:lnTo>
                <a:lnTo>
                  <a:pt x="17682" y="344369"/>
                </a:lnTo>
                <a:lnTo>
                  <a:pt x="18674" y="314626"/>
                </a:lnTo>
                <a:lnTo>
                  <a:pt x="28706" y="275342"/>
                </a:lnTo>
                <a:lnTo>
                  <a:pt x="47570" y="235061"/>
                </a:lnTo>
                <a:lnTo>
                  <a:pt x="77215" y="193394"/>
                </a:lnTo>
                <a:lnTo>
                  <a:pt x="92096" y="175998"/>
                </a:lnTo>
                <a:lnTo>
                  <a:pt x="100695" y="172479"/>
                </a:lnTo>
                <a:lnTo>
                  <a:pt x="110139" y="169922"/>
                </a:lnTo>
                <a:lnTo>
                  <a:pt x="124286" y="162843"/>
                </a:lnTo>
                <a:lnTo>
                  <a:pt x="145642" y="160857"/>
                </a:lnTo>
                <a:lnTo>
                  <a:pt x="151612" y="163434"/>
                </a:lnTo>
                <a:lnTo>
                  <a:pt x="157574" y="166895"/>
                </a:lnTo>
                <a:lnTo>
                  <a:pt x="163530" y="168433"/>
                </a:lnTo>
                <a:lnTo>
                  <a:pt x="165515" y="169835"/>
                </a:lnTo>
                <a:lnTo>
                  <a:pt x="166839" y="171762"/>
                </a:lnTo>
                <a:lnTo>
                  <a:pt x="169302" y="176550"/>
                </a:lnTo>
                <a:lnTo>
                  <a:pt x="181760" y="195363"/>
                </a:lnTo>
                <a:lnTo>
                  <a:pt x="194196" y="236752"/>
                </a:lnTo>
                <a:lnTo>
                  <a:pt x="196093" y="276438"/>
                </a:lnTo>
                <a:lnTo>
                  <a:pt x="196259" y="319573"/>
                </a:lnTo>
                <a:lnTo>
                  <a:pt x="196274" y="363029"/>
                </a:lnTo>
                <a:lnTo>
                  <a:pt x="196275" y="406765"/>
                </a:lnTo>
                <a:lnTo>
                  <a:pt x="196275" y="410751"/>
                </a:lnTo>
                <a:lnTo>
                  <a:pt x="196275" y="401835"/>
                </a:lnTo>
              </a:path>
            </a:pathLst>
          </a:custGeom>
          <a:ln w="63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9" name="SMARTInkShape-49"/>
          <p:cNvSpPr/>
          <p:nvPr/>
        </p:nvSpPr>
        <p:spPr>
          <a:xfrm>
            <a:off x="3830945" y="3371204"/>
            <a:ext cx="294190" cy="422811"/>
          </a:xfrm>
          <a:custGeom>
            <a:avLst/>
            <a:gdLst/>
            <a:ahLst/>
            <a:cxnLst/>
            <a:rect l="0" t="0" r="0" b="0"/>
            <a:pathLst>
              <a:path w="294190" h="422811">
                <a:moveTo>
                  <a:pt x="8821" y="111374"/>
                </a:moveTo>
                <a:lnTo>
                  <a:pt x="4080" y="111374"/>
                </a:lnTo>
                <a:lnTo>
                  <a:pt x="2684" y="110382"/>
                </a:lnTo>
                <a:lnTo>
                  <a:pt x="1753" y="108728"/>
                </a:lnTo>
                <a:lnTo>
                  <a:pt x="0" y="95124"/>
                </a:lnTo>
                <a:lnTo>
                  <a:pt x="6049" y="86704"/>
                </a:lnTo>
                <a:lnTo>
                  <a:pt x="8992" y="78378"/>
                </a:lnTo>
                <a:lnTo>
                  <a:pt x="29779" y="54809"/>
                </a:lnTo>
                <a:lnTo>
                  <a:pt x="71566" y="31007"/>
                </a:lnTo>
                <a:lnTo>
                  <a:pt x="113014" y="10171"/>
                </a:lnTo>
                <a:lnTo>
                  <a:pt x="148720" y="0"/>
                </a:lnTo>
                <a:lnTo>
                  <a:pt x="160626" y="28"/>
                </a:lnTo>
                <a:lnTo>
                  <a:pt x="193019" y="5047"/>
                </a:lnTo>
                <a:lnTo>
                  <a:pt x="205205" y="13899"/>
                </a:lnTo>
                <a:lnTo>
                  <a:pt x="217166" y="25202"/>
                </a:lnTo>
                <a:lnTo>
                  <a:pt x="220481" y="31073"/>
                </a:lnTo>
                <a:lnTo>
                  <a:pt x="222609" y="42926"/>
                </a:lnTo>
                <a:lnTo>
                  <a:pt x="214008" y="77989"/>
                </a:lnTo>
                <a:lnTo>
                  <a:pt x="193243" y="117709"/>
                </a:lnTo>
                <a:lnTo>
                  <a:pt x="184713" y="126757"/>
                </a:lnTo>
                <a:lnTo>
                  <a:pt x="175300" y="135078"/>
                </a:lnTo>
                <a:lnTo>
                  <a:pt x="158526" y="153943"/>
                </a:lnTo>
                <a:lnTo>
                  <a:pt x="122013" y="178761"/>
                </a:lnTo>
                <a:lnTo>
                  <a:pt x="107651" y="182011"/>
                </a:lnTo>
                <a:lnTo>
                  <a:pt x="100001" y="182653"/>
                </a:lnTo>
                <a:lnTo>
                  <a:pt x="90594" y="190486"/>
                </a:lnTo>
                <a:lnTo>
                  <a:pt x="90126" y="189912"/>
                </a:lnTo>
                <a:lnTo>
                  <a:pt x="89311" y="183943"/>
                </a:lnTo>
                <a:lnTo>
                  <a:pt x="91888" y="183314"/>
                </a:lnTo>
                <a:lnTo>
                  <a:pt x="93965" y="183146"/>
                </a:lnTo>
                <a:lnTo>
                  <a:pt x="95349" y="182043"/>
                </a:lnTo>
                <a:lnTo>
                  <a:pt x="96887" y="178170"/>
                </a:lnTo>
                <a:lnTo>
                  <a:pt x="102862" y="173142"/>
                </a:lnTo>
                <a:lnTo>
                  <a:pt x="122371" y="159894"/>
                </a:lnTo>
                <a:lnTo>
                  <a:pt x="140795" y="154141"/>
                </a:lnTo>
                <a:lnTo>
                  <a:pt x="163526" y="141884"/>
                </a:lnTo>
                <a:lnTo>
                  <a:pt x="202382" y="130157"/>
                </a:lnTo>
                <a:lnTo>
                  <a:pt x="212588" y="129644"/>
                </a:lnTo>
                <a:lnTo>
                  <a:pt x="221092" y="132062"/>
                </a:lnTo>
                <a:lnTo>
                  <a:pt x="228179" y="135451"/>
                </a:lnTo>
                <a:lnTo>
                  <a:pt x="237747" y="138352"/>
                </a:lnTo>
                <a:lnTo>
                  <a:pt x="273733" y="170930"/>
                </a:lnTo>
                <a:lnTo>
                  <a:pt x="279687" y="176869"/>
                </a:lnTo>
                <a:lnTo>
                  <a:pt x="282995" y="185462"/>
                </a:lnTo>
                <a:lnTo>
                  <a:pt x="292640" y="228081"/>
                </a:lnTo>
                <a:lnTo>
                  <a:pt x="294189" y="251395"/>
                </a:lnTo>
                <a:lnTo>
                  <a:pt x="285454" y="292951"/>
                </a:lnTo>
                <a:lnTo>
                  <a:pt x="270480" y="334801"/>
                </a:lnTo>
                <a:lnTo>
                  <a:pt x="255839" y="366991"/>
                </a:lnTo>
                <a:lnTo>
                  <a:pt x="247260" y="376455"/>
                </a:lnTo>
                <a:lnTo>
                  <a:pt x="208095" y="407625"/>
                </a:lnTo>
                <a:lnTo>
                  <a:pt x="190345" y="417543"/>
                </a:lnTo>
                <a:lnTo>
                  <a:pt x="160433" y="422655"/>
                </a:lnTo>
                <a:lnTo>
                  <a:pt x="122175" y="422810"/>
                </a:lnTo>
                <a:lnTo>
                  <a:pt x="80272" y="405815"/>
                </a:lnTo>
                <a:lnTo>
                  <a:pt x="51487" y="390147"/>
                </a:lnTo>
                <a:lnTo>
                  <a:pt x="30998" y="365207"/>
                </a:lnTo>
                <a:lnTo>
                  <a:pt x="27959" y="355696"/>
                </a:lnTo>
                <a:lnTo>
                  <a:pt x="26849" y="340601"/>
                </a:lnTo>
                <a:lnTo>
                  <a:pt x="29401" y="334631"/>
                </a:lnTo>
                <a:lnTo>
                  <a:pt x="42132" y="316758"/>
                </a:lnTo>
                <a:lnTo>
                  <a:pt x="44539" y="307827"/>
                </a:lnTo>
              </a:path>
            </a:pathLst>
          </a:custGeom>
          <a:ln w="63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SMARTInkShape-50"/>
          <p:cNvSpPr/>
          <p:nvPr/>
        </p:nvSpPr>
        <p:spPr>
          <a:xfrm>
            <a:off x="1350296" y="4058670"/>
            <a:ext cx="274908" cy="316722"/>
          </a:xfrm>
          <a:custGeom>
            <a:avLst/>
            <a:gdLst/>
            <a:ahLst/>
            <a:cxnLst/>
            <a:rect l="0" t="0" r="0" b="0"/>
            <a:pathLst>
              <a:path w="274908" h="316722">
                <a:moveTo>
                  <a:pt x="239189" y="31127"/>
                </a:moveTo>
                <a:lnTo>
                  <a:pt x="239189" y="23438"/>
                </a:lnTo>
                <a:lnTo>
                  <a:pt x="234448" y="17824"/>
                </a:lnTo>
                <a:lnTo>
                  <a:pt x="229475" y="15292"/>
                </a:lnTo>
                <a:lnTo>
                  <a:pt x="185358" y="2296"/>
                </a:lnTo>
                <a:lnTo>
                  <a:pt x="179489" y="0"/>
                </a:lnTo>
                <a:lnTo>
                  <a:pt x="165030" y="95"/>
                </a:lnTo>
                <a:lnTo>
                  <a:pt x="122744" y="4771"/>
                </a:lnTo>
                <a:lnTo>
                  <a:pt x="78407" y="16693"/>
                </a:lnTo>
                <a:lnTo>
                  <a:pt x="39277" y="37106"/>
                </a:lnTo>
                <a:lnTo>
                  <a:pt x="14670" y="51966"/>
                </a:lnTo>
                <a:lnTo>
                  <a:pt x="4544" y="60893"/>
                </a:lnTo>
                <a:lnTo>
                  <a:pt x="957" y="66846"/>
                </a:lnTo>
                <a:lnTo>
                  <a:pt x="0" y="69823"/>
                </a:lnTo>
                <a:lnTo>
                  <a:pt x="355" y="72799"/>
                </a:lnTo>
                <a:lnTo>
                  <a:pt x="5943" y="87682"/>
                </a:lnTo>
                <a:lnTo>
                  <a:pt x="11831" y="93635"/>
                </a:lnTo>
                <a:lnTo>
                  <a:pt x="54988" y="120424"/>
                </a:lnTo>
                <a:lnTo>
                  <a:pt x="98467" y="140929"/>
                </a:lnTo>
                <a:lnTo>
                  <a:pt x="140253" y="162260"/>
                </a:lnTo>
                <a:lnTo>
                  <a:pt x="179334" y="195113"/>
                </a:lnTo>
                <a:lnTo>
                  <a:pt x="221310" y="229458"/>
                </a:lnTo>
                <a:lnTo>
                  <a:pt x="236537" y="245996"/>
                </a:lnTo>
                <a:lnTo>
                  <a:pt x="242971" y="257593"/>
                </a:lnTo>
                <a:lnTo>
                  <a:pt x="247440" y="282403"/>
                </a:lnTo>
                <a:lnTo>
                  <a:pt x="245171" y="289318"/>
                </a:lnTo>
                <a:lnTo>
                  <a:pt x="235630" y="301842"/>
                </a:lnTo>
                <a:lnTo>
                  <a:pt x="222369" y="310878"/>
                </a:lnTo>
                <a:lnTo>
                  <a:pt x="210613" y="315099"/>
                </a:lnTo>
                <a:lnTo>
                  <a:pt x="179239" y="316721"/>
                </a:lnTo>
                <a:lnTo>
                  <a:pt x="170211" y="314162"/>
                </a:lnTo>
                <a:lnTo>
                  <a:pt x="147055" y="300645"/>
                </a:lnTo>
                <a:lnTo>
                  <a:pt x="130002" y="282949"/>
                </a:lnTo>
                <a:lnTo>
                  <a:pt x="124726" y="279375"/>
                </a:lnTo>
                <a:lnTo>
                  <a:pt x="121208" y="275009"/>
                </a:lnTo>
                <a:lnTo>
                  <a:pt x="110359" y="243257"/>
                </a:lnTo>
                <a:lnTo>
                  <a:pt x="110163" y="226611"/>
                </a:lnTo>
                <a:lnTo>
                  <a:pt x="115629" y="188940"/>
                </a:lnTo>
                <a:lnTo>
                  <a:pt x="134221" y="146828"/>
                </a:lnTo>
                <a:lnTo>
                  <a:pt x="159502" y="109581"/>
                </a:lnTo>
                <a:lnTo>
                  <a:pt x="194600" y="67462"/>
                </a:lnTo>
                <a:lnTo>
                  <a:pt x="230264" y="33827"/>
                </a:lnTo>
                <a:lnTo>
                  <a:pt x="256264" y="16150"/>
                </a:lnTo>
                <a:lnTo>
                  <a:pt x="274907" y="13268"/>
                </a:lnTo>
              </a:path>
            </a:pathLst>
          </a:custGeom>
          <a:ln w="19050">
            <a:solidFill>
              <a:srgbClr val="0093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68" name="SMARTInkShape-Group21"/>
          <p:cNvGrpSpPr/>
          <p:nvPr/>
        </p:nvGrpSpPr>
        <p:grpSpPr>
          <a:xfrm>
            <a:off x="4144348" y="3964781"/>
            <a:ext cx="3668093" cy="544712"/>
            <a:chOff x="4144348" y="3964781"/>
            <a:chExt cx="3668093" cy="544712"/>
          </a:xfrm>
        </p:grpSpPr>
        <p:sp>
          <p:nvSpPr>
            <p:cNvPr id="51" name="SMARTInkShape-51"/>
            <p:cNvSpPr/>
            <p:nvPr/>
          </p:nvSpPr>
          <p:spPr>
            <a:xfrm>
              <a:off x="4144348" y="4045161"/>
              <a:ext cx="257989" cy="312371"/>
            </a:xfrm>
            <a:custGeom>
              <a:avLst/>
              <a:gdLst/>
              <a:ahLst/>
              <a:cxnLst/>
              <a:rect l="0" t="0" r="0" b="0"/>
              <a:pathLst>
                <a:path w="257989" h="312371">
                  <a:moveTo>
                    <a:pt x="257988" y="26777"/>
                  </a:moveTo>
                  <a:lnTo>
                    <a:pt x="257988" y="22036"/>
                  </a:lnTo>
                  <a:lnTo>
                    <a:pt x="256996" y="20640"/>
                  </a:lnTo>
                  <a:lnTo>
                    <a:pt x="255342" y="19709"/>
                  </a:lnTo>
                  <a:lnTo>
                    <a:pt x="253248" y="19088"/>
                  </a:lnTo>
                  <a:lnTo>
                    <a:pt x="251851" y="17682"/>
                  </a:lnTo>
                  <a:lnTo>
                    <a:pt x="250299" y="13474"/>
                  </a:lnTo>
                  <a:lnTo>
                    <a:pt x="244318" y="8297"/>
                  </a:lnTo>
                  <a:lnTo>
                    <a:pt x="236037" y="3680"/>
                  </a:lnTo>
                  <a:lnTo>
                    <a:pt x="224805" y="1082"/>
                  </a:lnTo>
                  <a:lnTo>
                    <a:pt x="185075" y="84"/>
                  </a:lnTo>
                  <a:lnTo>
                    <a:pt x="141707" y="0"/>
                  </a:lnTo>
                  <a:lnTo>
                    <a:pt x="97228" y="9702"/>
                  </a:lnTo>
                  <a:lnTo>
                    <a:pt x="58739" y="23903"/>
                  </a:lnTo>
                  <a:lnTo>
                    <a:pt x="30556" y="35726"/>
                  </a:lnTo>
                  <a:lnTo>
                    <a:pt x="6413" y="50591"/>
                  </a:lnTo>
                  <a:lnTo>
                    <a:pt x="2309" y="56543"/>
                  </a:lnTo>
                  <a:lnTo>
                    <a:pt x="0" y="70213"/>
                  </a:lnTo>
                  <a:lnTo>
                    <a:pt x="2105" y="78493"/>
                  </a:lnTo>
                  <a:lnTo>
                    <a:pt x="11515" y="91379"/>
                  </a:lnTo>
                  <a:lnTo>
                    <a:pt x="26870" y="105119"/>
                  </a:lnTo>
                  <a:lnTo>
                    <a:pt x="62849" y="121760"/>
                  </a:lnTo>
                  <a:lnTo>
                    <a:pt x="106356" y="141614"/>
                  </a:lnTo>
                  <a:lnTo>
                    <a:pt x="142928" y="164039"/>
                  </a:lnTo>
                  <a:lnTo>
                    <a:pt x="182049" y="187578"/>
                  </a:lnTo>
                  <a:lnTo>
                    <a:pt x="221874" y="223235"/>
                  </a:lnTo>
                  <a:lnTo>
                    <a:pt x="249999" y="252996"/>
                  </a:lnTo>
                  <a:lnTo>
                    <a:pt x="255621" y="269862"/>
                  </a:lnTo>
                  <a:lnTo>
                    <a:pt x="256936" y="278020"/>
                  </a:lnTo>
                  <a:lnTo>
                    <a:pt x="254875" y="284953"/>
                  </a:lnTo>
                  <a:lnTo>
                    <a:pt x="245467" y="297489"/>
                  </a:lnTo>
                  <a:lnTo>
                    <a:pt x="232230" y="306528"/>
                  </a:lnTo>
                  <a:lnTo>
                    <a:pt x="215740" y="310749"/>
                  </a:lnTo>
                  <a:lnTo>
                    <a:pt x="175806" y="312370"/>
                  </a:lnTo>
                  <a:lnTo>
                    <a:pt x="155035" y="307740"/>
                  </a:lnTo>
                  <a:lnTo>
                    <a:pt x="130238" y="296294"/>
                  </a:lnTo>
                  <a:lnTo>
                    <a:pt x="105003" y="275025"/>
                  </a:lnTo>
                  <a:lnTo>
                    <a:pt x="100698" y="263117"/>
                  </a:lnTo>
                  <a:lnTo>
                    <a:pt x="92562" y="229732"/>
                  </a:lnTo>
                  <a:lnTo>
                    <a:pt x="101180" y="194749"/>
                  </a:lnTo>
                  <a:lnTo>
                    <a:pt x="118173" y="150402"/>
                  </a:lnTo>
                  <a:lnTo>
                    <a:pt x="137141" y="122928"/>
                  </a:lnTo>
                  <a:lnTo>
                    <a:pt x="177691" y="83053"/>
                  </a:lnTo>
                  <a:lnTo>
                    <a:pt x="222245" y="59676"/>
                  </a:lnTo>
                  <a:lnTo>
                    <a:pt x="240129" y="53566"/>
                  </a:lnTo>
                </a:path>
              </a:pathLst>
            </a:custGeom>
            <a:ln w="19050">
              <a:solidFill>
                <a:srgbClr val="0093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2" name="SMARTInkShape-52"/>
            <p:cNvSpPr/>
            <p:nvPr/>
          </p:nvSpPr>
          <p:spPr>
            <a:xfrm>
              <a:off x="4465091" y="3964781"/>
              <a:ext cx="115840" cy="455415"/>
            </a:xfrm>
            <a:custGeom>
              <a:avLst/>
              <a:gdLst/>
              <a:ahLst/>
              <a:cxnLst/>
              <a:rect l="0" t="0" r="0" b="0"/>
              <a:pathLst>
                <a:path w="115840" h="455415">
                  <a:moveTo>
                    <a:pt x="115839" y="0"/>
                  </a:moveTo>
                  <a:lnTo>
                    <a:pt x="99589" y="0"/>
                  </a:lnTo>
                  <a:lnTo>
                    <a:pt x="93716" y="4741"/>
                  </a:lnTo>
                  <a:lnTo>
                    <a:pt x="68494" y="42304"/>
                  </a:lnTo>
                  <a:lnTo>
                    <a:pt x="63440" y="46062"/>
                  </a:lnTo>
                  <a:lnTo>
                    <a:pt x="51586" y="65572"/>
                  </a:lnTo>
                  <a:lnTo>
                    <a:pt x="32988" y="107560"/>
                  </a:lnTo>
                  <a:lnTo>
                    <a:pt x="15909" y="147695"/>
                  </a:lnTo>
                  <a:lnTo>
                    <a:pt x="3973" y="187704"/>
                  </a:lnTo>
                  <a:lnTo>
                    <a:pt x="1003" y="221201"/>
                  </a:lnTo>
                  <a:lnTo>
                    <a:pt x="0" y="265430"/>
                  </a:lnTo>
                  <a:lnTo>
                    <a:pt x="2472" y="293951"/>
                  </a:lnTo>
                  <a:lnTo>
                    <a:pt x="12196" y="330255"/>
                  </a:lnTo>
                  <a:lnTo>
                    <a:pt x="30800" y="366089"/>
                  </a:lnTo>
                  <a:lnTo>
                    <a:pt x="59453" y="406021"/>
                  </a:lnTo>
                  <a:lnTo>
                    <a:pt x="100438" y="448892"/>
                  </a:lnTo>
                  <a:lnTo>
                    <a:pt x="106679" y="452516"/>
                  </a:lnTo>
                  <a:lnTo>
                    <a:pt x="115839" y="455414"/>
                  </a:lnTo>
                </a:path>
              </a:pathLst>
            </a:custGeom>
            <a:ln w="19050">
              <a:solidFill>
                <a:srgbClr val="0093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SMARTInkShape-53"/>
            <p:cNvSpPr/>
            <p:nvPr/>
          </p:nvSpPr>
          <p:spPr>
            <a:xfrm>
              <a:off x="4643438" y="4049894"/>
              <a:ext cx="248681" cy="341991"/>
            </a:xfrm>
            <a:custGeom>
              <a:avLst/>
              <a:gdLst/>
              <a:ahLst/>
              <a:cxnLst/>
              <a:rect l="0" t="0" r="0" b="0"/>
              <a:pathLst>
                <a:path w="248681" h="341991">
                  <a:moveTo>
                    <a:pt x="0" y="84551"/>
                  </a:moveTo>
                  <a:lnTo>
                    <a:pt x="0" y="72123"/>
                  </a:lnTo>
                  <a:lnTo>
                    <a:pt x="992" y="70312"/>
                  </a:lnTo>
                  <a:lnTo>
                    <a:pt x="2645" y="69105"/>
                  </a:lnTo>
                  <a:lnTo>
                    <a:pt x="4740" y="68301"/>
                  </a:lnTo>
                  <a:lnTo>
                    <a:pt x="6136" y="65780"/>
                  </a:lnTo>
                  <a:lnTo>
                    <a:pt x="7688" y="57687"/>
                  </a:lnTo>
                  <a:lnTo>
                    <a:pt x="10086" y="53744"/>
                  </a:lnTo>
                  <a:lnTo>
                    <a:pt x="34175" y="27982"/>
                  </a:lnTo>
                  <a:lnTo>
                    <a:pt x="67669" y="10527"/>
                  </a:lnTo>
                  <a:lnTo>
                    <a:pt x="111798" y="0"/>
                  </a:lnTo>
                  <a:lnTo>
                    <a:pt x="124433" y="10"/>
                  </a:lnTo>
                  <a:lnTo>
                    <a:pt x="158037" y="6463"/>
                  </a:lnTo>
                  <a:lnTo>
                    <a:pt x="161912" y="8680"/>
                  </a:lnTo>
                  <a:lnTo>
                    <a:pt x="164496" y="11150"/>
                  </a:lnTo>
                  <a:lnTo>
                    <a:pt x="167367" y="16540"/>
                  </a:lnTo>
                  <a:lnTo>
                    <a:pt x="169210" y="29078"/>
                  </a:lnTo>
                  <a:lnTo>
                    <a:pt x="169462" y="38730"/>
                  </a:lnTo>
                  <a:lnTo>
                    <a:pt x="166928" y="46988"/>
                  </a:lnTo>
                  <a:lnTo>
                    <a:pt x="152477" y="65115"/>
                  </a:lnTo>
                  <a:lnTo>
                    <a:pt x="136650" y="80676"/>
                  </a:lnTo>
                  <a:lnTo>
                    <a:pt x="97757" y="99355"/>
                  </a:lnTo>
                  <a:lnTo>
                    <a:pt x="55411" y="123244"/>
                  </a:lnTo>
                  <a:lnTo>
                    <a:pt x="37905" y="128677"/>
                  </a:lnTo>
                  <a:lnTo>
                    <a:pt x="28222" y="129154"/>
                  </a:lnTo>
                  <a:lnTo>
                    <a:pt x="47817" y="129198"/>
                  </a:lnTo>
                  <a:lnTo>
                    <a:pt x="92182" y="120822"/>
                  </a:lnTo>
                  <a:lnTo>
                    <a:pt x="133332" y="121335"/>
                  </a:lnTo>
                  <a:lnTo>
                    <a:pt x="170955" y="132708"/>
                  </a:lnTo>
                  <a:lnTo>
                    <a:pt x="192095" y="146004"/>
                  </a:lnTo>
                  <a:lnTo>
                    <a:pt x="216024" y="168274"/>
                  </a:lnTo>
                  <a:lnTo>
                    <a:pt x="231333" y="194428"/>
                  </a:lnTo>
                  <a:lnTo>
                    <a:pt x="247311" y="238457"/>
                  </a:lnTo>
                  <a:lnTo>
                    <a:pt x="248680" y="280289"/>
                  </a:lnTo>
                  <a:lnTo>
                    <a:pt x="242796" y="299754"/>
                  </a:lnTo>
                  <a:lnTo>
                    <a:pt x="229272" y="318369"/>
                  </a:lnTo>
                  <a:lnTo>
                    <a:pt x="224285" y="323773"/>
                  </a:lnTo>
                  <a:lnTo>
                    <a:pt x="213453" y="329779"/>
                  </a:lnTo>
                  <a:lnTo>
                    <a:pt x="203016" y="333440"/>
                  </a:lnTo>
                  <a:lnTo>
                    <a:pt x="190570" y="340086"/>
                  </a:lnTo>
                  <a:lnTo>
                    <a:pt x="180278" y="341990"/>
                  </a:lnTo>
                  <a:lnTo>
                    <a:pt x="169090" y="340190"/>
                  </a:lnTo>
                  <a:lnTo>
                    <a:pt x="131249" y="332429"/>
                  </a:lnTo>
                  <a:lnTo>
                    <a:pt x="123218" y="330170"/>
                  </a:lnTo>
                  <a:lnTo>
                    <a:pt x="111649" y="322369"/>
                  </a:lnTo>
                  <a:lnTo>
                    <a:pt x="96911" y="309466"/>
                  </a:lnTo>
                  <a:lnTo>
                    <a:pt x="86728" y="301592"/>
                  </a:lnTo>
                  <a:lnTo>
                    <a:pt x="78894" y="291477"/>
                  </a:lnTo>
                  <a:lnTo>
                    <a:pt x="74752" y="280367"/>
                  </a:lnTo>
                  <a:lnTo>
                    <a:pt x="70881" y="258284"/>
                  </a:lnTo>
                  <a:lnTo>
                    <a:pt x="62507" y="245286"/>
                  </a:lnTo>
                </a:path>
              </a:pathLst>
            </a:custGeom>
            <a:ln w="19050">
              <a:solidFill>
                <a:srgbClr val="0093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4" name="SMARTInkShape-54"/>
            <p:cNvSpPr/>
            <p:nvPr/>
          </p:nvSpPr>
          <p:spPr>
            <a:xfrm>
              <a:off x="4986378" y="4045148"/>
              <a:ext cx="192842" cy="356616"/>
            </a:xfrm>
            <a:custGeom>
              <a:avLst/>
              <a:gdLst/>
              <a:ahLst/>
              <a:cxnLst/>
              <a:rect l="0" t="0" r="0" b="0"/>
              <a:pathLst>
                <a:path w="192842" h="356616">
                  <a:moveTo>
                    <a:pt x="5317" y="0"/>
                  </a:moveTo>
                  <a:lnTo>
                    <a:pt x="577" y="4741"/>
                  </a:lnTo>
                  <a:lnTo>
                    <a:pt x="173" y="6137"/>
                  </a:lnTo>
                  <a:lnTo>
                    <a:pt x="895" y="7068"/>
                  </a:lnTo>
                  <a:lnTo>
                    <a:pt x="2369" y="7689"/>
                  </a:lnTo>
                  <a:lnTo>
                    <a:pt x="3352" y="9094"/>
                  </a:lnTo>
                  <a:lnTo>
                    <a:pt x="4444" y="13303"/>
                  </a:lnTo>
                  <a:lnTo>
                    <a:pt x="0" y="31218"/>
                  </a:lnTo>
                  <a:lnTo>
                    <a:pt x="7565" y="74169"/>
                  </a:lnTo>
                  <a:lnTo>
                    <a:pt x="12927" y="112437"/>
                  </a:lnTo>
                  <a:lnTo>
                    <a:pt x="13986" y="151084"/>
                  </a:lnTo>
                  <a:lnTo>
                    <a:pt x="16841" y="190027"/>
                  </a:lnTo>
                  <a:lnTo>
                    <a:pt x="21925" y="230903"/>
                  </a:lnTo>
                  <a:lnTo>
                    <a:pt x="23922" y="267640"/>
                  </a:lnTo>
                  <a:lnTo>
                    <a:pt x="30833" y="307766"/>
                  </a:lnTo>
                  <a:lnTo>
                    <a:pt x="32073" y="350665"/>
                  </a:lnTo>
                  <a:lnTo>
                    <a:pt x="32103" y="356615"/>
                  </a:lnTo>
                  <a:lnTo>
                    <a:pt x="32106" y="349449"/>
                  </a:lnTo>
                  <a:lnTo>
                    <a:pt x="25038" y="328988"/>
                  </a:lnTo>
                  <a:lnTo>
                    <a:pt x="23340" y="291910"/>
                  </a:lnTo>
                  <a:lnTo>
                    <a:pt x="23209" y="253674"/>
                  </a:lnTo>
                  <a:lnTo>
                    <a:pt x="24175" y="215032"/>
                  </a:lnTo>
                  <a:lnTo>
                    <a:pt x="32892" y="178736"/>
                  </a:lnTo>
                  <a:lnTo>
                    <a:pt x="47093" y="134957"/>
                  </a:lnTo>
                  <a:lnTo>
                    <a:pt x="52988" y="120835"/>
                  </a:lnTo>
                  <a:lnTo>
                    <a:pt x="61562" y="110590"/>
                  </a:lnTo>
                  <a:lnTo>
                    <a:pt x="81883" y="93718"/>
                  </a:lnTo>
                  <a:lnTo>
                    <a:pt x="88294" y="91262"/>
                  </a:lnTo>
                  <a:lnTo>
                    <a:pt x="114177" y="89470"/>
                  </a:lnTo>
                  <a:lnTo>
                    <a:pt x="128743" y="94089"/>
                  </a:lnTo>
                  <a:lnTo>
                    <a:pt x="158457" y="117981"/>
                  </a:lnTo>
                  <a:lnTo>
                    <a:pt x="168541" y="132413"/>
                  </a:lnTo>
                  <a:lnTo>
                    <a:pt x="186845" y="174503"/>
                  </a:lnTo>
                  <a:lnTo>
                    <a:pt x="192051" y="214950"/>
                  </a:lnTo>
                  <a:lnTo>
                    <a:pt x="192737" y="258053"/>
                  </a:lnTo>
                  <a:lnTo>
                    <a:pt x="192835" y="300736"/>
                  </a:lnTo>
                  <a:lnTo>
                    <a:pt x="192841" y="330399"/>
                  </a:lnTo>
                </a:path>
              </a:pathLst>
            </a:custGeom>
            <a:ln w="19050">
              <a:solidFill>
                <a:srgbClr val="0093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5" name="SMARTInkShape-55"/>
            <p:cNvSpPr/>
            <p:nvPr/>
          </p:nvSpPr>
          <p:spPr>
            <a:xfrm>
              <a:off x="5375672" y="4054078"/>
              <a:ext cx="17860" cy="357189"/>
            </a:xfrm>
            <a:custGeom>
              <a:avLst/>
              <a:gdLst/>
              <a:ahLst/>
              <a:cxnLst/>
              <a:rect l="0" t="0" r="0" b="0"/>
              <a:pathLst>
                <a:path w="17860" h="357189">
                  <a:moveTo>
                    <a:pt x="0" y="0"/>
                  </a:moveTo>
                  <a:lnTo>
                    <a:pt x="0" y="39217"/>
                  </a:lnTo>
                  <a:lnTo>
                    <a:pt x="2645" y="63544"/>
                  </a:lnTo>
                  <a:lnTo>
                    <a:pt x="8102" y="107293"/>
                  </a:lnTo>
                  <a:lnTo>
                    <a:pt x="8766" y="145548"/>
                  </a:lnTo>
                  <a:lnTo>
                    <a:pt x="8897" y="186287"/>
                  </a:lnTo>
                  <a:lnTo>
                    <a:pt x="8923" y="223990"/>
                  </a:lnTo>
                  <a:lnTo>
                    <a:pt x="8928" y="265980"/>
                  </a:lnTo>
                  <a:lnTo>
                    <a:pt x="8930" y="306150"/>
                  </a:lnTo>
                  <a:lnTo>
                    <a:pt x="9922" y="329167"/>
                  </a:lnTo>
                  <a:lnTo>
                    <a:pt x="17859" y="357188"/>
                  </a:lnTo>
                </a:path>
              </a:pathLst>
            </a:custGeom>
            <a:ln w="19050">
              <a:solidFill>
                <a:srgbClr val="0093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6" name="SMARTInkShape-56"/>
            <p:cNvSpPr/>
            <p:nvPr/>
          </p:nvSpPr>
          <p:spPr>
            <a:xfrm>
              <a:off x="5304234" y="4179094"/>
              <a:ext cx="205384" cy="1"/>
            </a:xfrm>
            <a:custGeom>
              <a:avLst/>
              <a:gdLst/>
              <a:ahLst/>
              <a:cxnLst/>
              <a:rect l="0" t="0" r="0" b="0"/>
              <a:pathLst>
                <a:path w="205384" h="1">
                  <a:moveTo>
                    <a:pt x="0" y="0"/>
                  </a:moveTo>
                  <a:lnTo>
                    <a:pt x="42318" y="0"/>
                  </a:lnTo>
                  <a:lnTo>
                    <a:pt x="81236" y="0"/>
                  </a:lnTo>
                  <a:lnTo>
                    <a:pt x="118994" y="0"/>
                  </a:lnTo>
                  <a:lnTo>
                    <a:pt x="161117" y="0"/>
                  </a:lnTo>
                  <a:lnTo>
                    <a:pt x="205383" y="0"/>
                  </a:lnTo>
                </a:path>
              </a:pathLst>
            </a:custGeom>
            <a:ln w="19050">
              <a:solidFill>
                <a:srgbClr val="0093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7" name="SMARTInkShape-57"/>
            <p:cNvSpPr/>
            <p:nvPr/>
          </p:nvSpPr>
          <p:spPr>
            <a:xfrm>
              <a:off x="5528003" y="4020505"/>
              <a:ext cx="258436" cy="332940"/>
            </a:xfrm>
            <a:custGeom>
              <a:avLst/>
              <a:gdLst/>
              <a:ahLst/>
              <a:cxnLst/>
              <a:rect l="0" t="0" r="0" b="0"/>
              <a:pathLst>
                <a:path w="258436" h="332940">
                  <a:moveTo>
                    <a:pt x="8403" y="42503"/>
                  </a:moveTo>
                  <a:lnTo>
                    <a:pt x="8403" y="37762"/>
                  </a:lnTo>
                  <a:lnTo>
                    <a:pt x="11049" y="32789"/>
                  </a:lnTo>
                  <a:lnTo>
                    <a:pt x="21706" y="20380"/>
                  </a:lnTo>
                  <a:lnTo>
                    <a:pt x="40613" y="9506"/>
                  </a:lnTo>
                  <a:lnTo>
                    <a:pt x="69336" y="450"/>
                  </a:lnTo>
                  <a:lnTo>
                    <a:pt x="83110" y="0"/>
                  </a:lnTo>
                  <a:lnTo>
                    <a:pt x="120179" y="10435"/>
                  </a:lnTo>
                  <a:lnTo>
                    <a:pt x="138977" y="18890"/>
                  </a:lnTo>
                  <a:lnTo>
                    <a:pt x="148457" y="27378"/>
                  </a:lnTo>
                  <a:lnTo>
                    <a:pt x="179638" y="66475"/>
                  </a:lnTo>
                  <a:lnTo>
                    <a:pt x="191680" y="97289"/>
                  </a:lnTo>
                  <a:lnTo>
                    <a:pt x="195367" y="136147"/>
                  </a:lnTo>
                  <a:lnTo>
                    <a:pt x="194824" y="174514"/>
                  </a:lnTo>
                  <a:lnTo>
                    <a:pt x="186191" y="211785"/>
                  </a:lnTo>
                  <a:lnTo>
                    <a:pt x="179694" y="228864"/>
                  </a:lnTo>
                  <a:lnTo>
                    <a:pt x="158425" y="266964"/>
                  </a:lnTo>
                  <a:lnTo>
                    <a:pt x="132792" y="300840"/>
                  </a:lnTo>
                  <a:lnTo>
                    <a:pt x="115374" y="316492"/>
                  </a:lnTo>
                  <a:lnTo>
                    <a:pt x="103571" y="323026"/>
                  </a:lnTo>
                  <a:lnTo>
                    <a:pt x="82470" y="329866"/>
                  </a:lnTo>
                  <a:lnTo>
                    <a:pt x="78618" y="332305"/>
                  </a:lnTo>
                  <a:lnTo>
                    <a:pt x="74064" y="332939"/>
                  </a:lnTo>
                  <a:lnTo>
                    <a:pt x="41892" y="327802"/>
                  </a:lnTo>
                  <a:lnTo>
                    <a:pt x="30342" y="321284"/>
                  </a:lnTo>
                  <a:lnTo>
                    <a:pt x="20636" y="312077"/>
                  </a:lnTo>
                  <a:lnTo>
                    <a:pt x="5470" y="286019"/>
                  </a:lnTo>
                  <a:lnTo>
                    <a:pt x="1250" y="268555"/>
                  </a:lnTo>
                  <a:lnTo>
                    <a:pt x="0" y="250813"/>
                  </a:lnTo>
                  <a:lnTo>
                    <a:pt x="4370" y="232988"/>
                  </a:lnTo>
                  <a:lnTo>
                    <a:pt x="20478" y="204971"/>
                  </a:lnTo>
                  <a:lnTo>
                    <a:pt x="28983" y="196401"/>
                  </a:lnTo>
                  <a:lnTo>
                    <a:pt x="50612" y="182814"/>
                  </a:lnTo>
                  <a:lnTo>
                    <a:pt x="68094" y="178335"/>
                  </a:lnTo>
                  <a:lnTo>
                    <a:pt x="85841" y="177007"/>
                  </a:lnTo>
                  <a:lnTo>
                    <a:pt x="126257" y="188926"/>
                  </a:lnTo>
                  <a:lnTo>
                    <a:pt x="147061" y="197453"/>
                  </a:lnTo>
                  <a:lnTo>
                    <a:pt x="157011" y="205958"/>
                  </a:lnTo>
                  <a:lnTo>
                    <a:pt x="165732" y="215360"/>
                  </a:lnTo>
                  <a:lnTo>
                    <a:pt x="180807" y="227224"/>
                  </a:lnTo>
                  <a:lnTo>
                    <a:pt x="197937" y="245862"/>
                  </a:lnTo>
                  <a:lnTo>
                    <a:pt x="207734" y="253931"/>
                  </a:lnTo>
                  <a:lnTo>
                    <a:pt x="243516" y="295391"/>
                  </a:lnTo>
                  <a:lnTo>
                    <a:pt x="249489" y="298765"/>
                  </a:lnTo>
                  <a:lnTo>
                    <a:pt x="258435" y="301464"/>
                  </a:lnTo>
                </a:path>
              </a:pathLst>
            </a:custGeom>
            <a:ln w="19050">
              <a:solidFill>
                <a:srgbClr val="0093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8" name="SMARTInkShape-58"/>
            <p:cNvSpPr/>
            <p:nvPr/>
          </p:nvSpPr>
          <p:spPr>
            <a:xfrm>
              <a:off x="5850755" y="4081363"/>
              <a:ext cx="220785" cy="298392"/>
            </a:xfrm>
            <a:custGeom>
              <a:avLst/>
              <a:gdLst/>
              <a:ahLst/>
              <a:cxnLst/>
              <a:rect l="0" t="0" r="0" b="0"/>
              <a:pathLst>
                <a:path w="220785" h="298392">
                  <a:moveTo>
                    <a:pt x="141065" y="35223"/>
                  </a:moveTo>
                  <a:lnTo>
                    <a:pt x="131971" y="18026"/>
                  </a:lnTo>
                  <a:lnTo>
                    <a:pt x="124259" y="10725"/>
                  </a:lnTo>
                  <a:lnTo>
                    <a:pt x="110840" y="3270"/>
                  </a:lnTo>
                  <a:lnTo>
                    <a:pt x="99147" y="620"/>
                  </a:lnTo>
                  <a:lnTo>
                    <a:pt x="89031" y="0"/>
                  </a:lnTo>
                  <a:lnTo>
                    <a:pt x="48708" y="8628"/>
                  </a:lnTo>
                  <a:lnTo>
                    <a:pt x="31900" y="15326"/>
                  </a:lnTo>
                  <a:lnTo>
                    <a:pt x="4297" y="38236"/>
                  </a:lnTo>
                  <a:lnTo>
                    <a:pt x="904" y="44169"/>
                  </a:lnTo>
                  <a:lnTo>
                    <a:pt x="0" y="47140"/>
                  </a:lnTo>
                  <a:lnTo>
                    <a:pt x="389" y="50113"/>
                  </a:lnTo>
                  <a:lnTo>
                    <a:pt x="8383" y="68958"/>
                  </a:lnTo>
                  <a:lnTo>
                    <a:pt x="27142" y="90537"/>
                  </a:lnTo>
                  <a:lnTo>
                    <a:pt x="41385" y="100339"/>
                  </a:lnTo>
                  <a:lnTo>
                    <a:pt x="83403" y="118534"/>
                  </a:lnTo>
                  <a:lnTo>
                    <a:pt x="127821" y="144112"/>
                  </a:lnTo>
                  <a:lnTo>
                    <a:pt x="165816" y="162721"/>
                  </a:lnTo>
                  <a:lnTo>
                    <a:pt x="206306" y="199858"/>
                  </a:lnTo>
                  <a:lnTo>
                    <a:pt x="216510" y="217067"/>
                  </a:lnTo>
                  <a:lnTo>
                    <a:pt x="220784" y="241854"/>
                  </a:lnTo>
                  <a:lnTo>
                    <a:pt x="216499" y="256740"/>
                  </a:lnTo>
                  <a:lnTo>
                    <a:pt x="206163" y="272419"/>
                  </a:lnTo>
                  <a:lnTo>
                    <a:pt x="196513" y="282002"/>
                  </a:lnTo>
                  <a:lnTo>
                    <a:pt x="186875" y="288108"/>
                  </a:lnTo>
                  <a:lnTo>
                    <a:pt x="152812" y="298391"/>
                  </a:lnTo>
                  <a:lnTo>
                    <a:pt x="140994" y="298369"/>
                  </a:lnTo>
                  <a:lnTo>
                    <a:pt x="99390" y="289688"/>
                  </a:lnTo>
                  <a:lnTo>
                    <a:pt x="72273" y="276124"/>
                  </a:lnTo>
                  <a:lnTo>
                    <a:pt x="53503" y="259638"/>
                  </a:lnTo>
                  <a:lnTo>
                    <a:pt x="47579" y="251380"/>
                  </a:lnTo>
                  <a:lnTo>
                    <a:pt x="41598" y="241152"/>
                  </a:lnTo>
                  <a:lnTo>
                    <a:pt x="33909" y="231676"/>
                  </a:lnTo>
                </a:path>
              </a:pathLst>
            </a:custGeom>
            <a:ln w="19050">
              <a:solidFill>
                <a:srgbClr val="0093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9" name="SMARTInkShape-59"/>
            <p:cNvSpPr/>
            <p:nvPr/>
          </p:nvSpPr>
          <p:spPr>
            <a:xfrm>
              <a:off x="6223992" y="4089797"/>
              <a:ext cx="26790" cy="285751"/>
            </a:xfrm>
            <a:custGeom>
              <a:avLst/>
              <a:gdLst/>
              <a:ahLst/>
              <a:cxnLst/>
              <a:rect l="0" t="0" r="0" b="0"/>
              <a:pathLst>
                <a:path w="26790" h="285751">
                  <a:moveTo>
                    <a:pt x="0" y="0"/>
                  </a:moveTo>
                  <a:lnTo>
                    <a:pt x="0" y="29014"/>
                  </a:lnTo>
                  <a:lnTo>
                    <a:pt x="9094" y="72918"/>
                  </a:lnTo>
                  <a:lnTo>
                    <a:pt x="16510" y="116281"/>
                  </a:lnTo>
                  <a:lnTo>
                    <a:pt x="17682" y="160760"/>
                  </a:lnTo>
                  <a:lnTo>
                    <a:pt x="17836" y="204394"/>
                  </a:lnTo>
                  <a:lnTo>
                    <a:pt x="18845" y="225044"/>
                  </a:lnTo>
                  <a:lnTo>
                    <a:pt x="26421" y="269057"/>
                  </a:lnTo>
                  <a:lnTo>
                    <a:pt x="26789" y="285750"/>
                  </a:lnTo>
                </a:path>
              </a:pathLst>
            </a:custGeom>
            <a:ln w="19050">
              <a:solidFill>
                <a:srgbClr val="0093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0" name="SMARTInkShape-60"/>
            <p:cNvSpPr/>
            <p:nvPr/>
          </p:nvSpPr>
          <p:spPr>
            <a:xfrm>
              <a:off x="6134695" y="4188023"/>
              <a:ext cx="232173" cy="8931"/>
            </a:xfrm>
            <a:custGeom>
              <a:avLst/>
              <a:gdLst/>
              <a:ahLst/>
              <a:cxnLst/>
              <a:rect l="0" t="0" r="0" b="0"/>
              <a:pathLst>
                <a:path w="232173" h="8931">
                  <a:moveTo>
                    <a:pt x="0" y="8930"/>
                  </a:moveTo>
                  <a:lnTo>
                    <a:pt x="38419" y="8930"/>
                  </a:lnTo>
                  <a:lnTo>
                    <a:pt x="76301" y="1862"/>
                  </a:lnTo>
                  <a:lnTo>
                    <a:pt x="115283" y="368"/>
                  </a:lnTo>
                  <a:lnTo>
                    <a:pt x="151646" y="73"/>
                  </a:lnTo>
                  <a:lnTo>
                    <a:pt x="191692" y="10"/>
                  </a:lnTo>
                  <a:lnTo>
                    <a:pt x="232172" y="0"/>
                  </a:lnTo>
                </a:path>
              </a:pathLst>
            </a:custGeom>
            <a:ln w="19050">
              <a:solidFill>
                <a:srgbClr val="0093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1" name="SMARTInkShape-61"/>
            <p:cNvSpPr/>
            <p:nvPr/>
          </p:nvSpPr>
          <p:spPr>
            <a:xfrm>
              <a:off x="6456219" y="4019534"/>
              <a:ext cx="267837" cy="364252"/>
            </a:xfrm>
            <a:custGeom>
              <a:avLst/>
              <a:gdLst/>
              <a:ahLst/>
              <a:cxnLst/>
              <a:rect l="0" t="0" r="0" b="0"/>
              <a:pathLst>
                <a:path w="267837" h="364252">
                  <a:moveTo>
                    <a:pt x="8875" y="52404"/>
                  </a:moveTo>
                  <a:lnTo>
                    <a:pt x="8875" y="47663"/>
                  </a:lnTo>
                  <a:lnTo>
                    <a:pt x="14166" y="42690"/>
                  </a:lnTo>
                  <a:lnTo>
                    <a:pt x="21148" y="37172"/>
                  </a:lnTo>
                  <a:lnTo>
                    <a:pt x="27064" y="28488"/>
                  </a:lnTo>
                  <a:lnTo>
                    <a:pt x="60963" y="4775"/>
                  </a:lnTo>
                  <a:lnTo>
                    <a:pt x="89719" y="0"/>
                  </a:lnTo>
                  <a:lnTo>
                    <a:pt x="109337" y="166"/>
                  </a:lnTo>
                  <a:lnTo>
                    <a:pt x="139746" y="11300"/>
                  </a:lnTo>
                  <a:lnTo>
                    <a:pt x="157500" y="23742"/>
                  </a:lnTo>
                  <a:lnTo>
                    <a:pt x="172415" y="39722"/>
                  </a:lnTo>
                  <a:lnTo>
                    <a:pt x="190030" y="79874"/>
                  </a:lnTo>
                  <a:lnTo>
                    <a:pt x="195141" y="109901"/>
                  </a:lnTo>
                  <a:lnTo>
                    <a:pt x="196149" y="149347"/>
                  </a:lnTo>
                  <a:lnTo>
                    <a:pt x="191609" y="190835"/>
                  </a:lnTo>
                  <a:lnTo>
                    <a:pt x="181157" y="230119"/>
                  </a:lnTo>
                  <a:lnTo>
                    <a:pt x="169538" y="266542"/>
                  </a:lnTo>
                  <a:lnTo>
                    <a:pt x="152948" y="302401"/>
                  </a:lnTo>
                  <a:lnTo>
                    <a:pt x="118852" y="343581"/>
                  </a:lnTo>
                  <a:lnTo>
                    <a:pt x="101102" y="357069"/>
                  </a:lnTo>
                  <a:lnTo>
                    <a:pt x="83276" y="362609"/>
                  </a:lnTo>
                  <a:lnTo>
                    <a:pt x="70166" y="364251"/>
                  </a:lnTo>
                  <a:lnTo>
                    <a:pt x="55257" y="359997"/>
                  </a:lnTo>
                  <a:lnTo>
                    <a:pt x="39571" y="349671"/>
                  </a:lnTo>
                  <a:lnTo>
                    <a:pt x="14726" y="325037"/>
                  </a:lnTo>
                  <a:lnTo>
                    <a:pt x="7176" y="313803"/>
                  </a:lnTo>
                  <a:lnTo>
                    <a:pt x="2088" y="291582"/>
                  </a:lnTo>
                  <a:lnTo>
                    <a:pt x="133" y="252187"/>
                  </a:lnTo>
                  <a:lnTo>
                    <a:pt x="0" y="234078"/>
                  </a:lnTo>
                  <a:lnTo>
                    <a:pt x="5262" y="222114"/>
                  </a:lnTo>
                  <a:lnTo>
                    <a:pt x="29499" y="192827"/>
                  </a:lnTo>
                  <a:lnTo>
                    <a:pt x="38216" y="189228"/>
                  </a:lnTo>
                  <a:lnTo>
                    <a:pt x="43318" y="188268"/>
                  </a:lnTo>
                  <a:lnTo>
                    <a:pt x="54280" y="189847"/>
                  </a:lnTo>
                  <a:lnTo>
                    <a:pt x="95239" y="207389"/>
                  </a:lnTo>
                  <a:lnTo>
                    <a:pt x="136869" y="237127"/>
                  </a:lnTo>
                  <a:lnTo>
                    <a:pt x="178539" y="275830"/>
                  </a:lnTo>
                  <a:lnTo>
                    <a:pt x="220211" y="312588"/>
                  </a:lnTo>
                  <a:lnTo>
                    <a:pt x="237886" y="324909"/>
                  </a:lnTo>
                  <a:lnTo>
                    <a:pt x="267836" y="329224"/>
                  </a:lnTo>
                </a:path>
              </a:pathLst>
            </a:custGeom>
            <a:ln w="19050">
              <a:solidFill>
                <a:srgbClr val="0093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2" name="SMARTInkShape-62"/>
            <p:cNvSpPr/>
            <p:nvPr/>
          </p:nvSpPr>
          <p:spPr>
            <a:xfrm>
              <a:off x="6822807" y="3977917"/>
              <a:ext cx="142350" cy="397631"/>
            </a:xfrm>
            <a:custGeom>
              <a:avLst/>
              <a:gdLst/>
              <a:ahLst/>
              <a:cxnLst/>
              <a:rect l="0" t="0" r="0" b="0"/>
              <a:pathLst>
                <a:path w="142350" h="397631">
                  <a:moveTo>
                    <a:pt x="142349" y="76161"/>
                  </a:moveTo>
                  <a:lnTo>
                    <a:pt x="142349" y="66680"/>
                  </a:lnTo>
                  <a:lnTo>
                    <a:pt x="139704" y="59380"/>
                  </a:lnTo>
                  <a:lnTo>
                    <a:pt x="136212" y="52828"/>
                  </a:lnTo>
                  <a:lnTo>
                    <a:pt x="134661" y="46608"/>
                  </a:lnTo>
                  <a:lnTo>
                    <a:pt x="128680" y="40537"/>
                  </a:lnTo>
                  <a:lnTo>
                    <a:pt x="120399" y="33539"/>
                  </a:lnTo>
                  <a:lnTo>
                    <a:pt x="109167" y="19435"/>
                  </a:lnTo>
                  <a:lnTo>
                    <a:pt x="94704" y="9524"/>
                  </a:lnTo>
                  <a:lnTo>
                    <a:pt x="72513" y="615"/>
                  </a:lnTo>
                  <a:lnTo>
                    <a:pt x="68011" y="0"/>
                  </a:lnTo>
                  <a:lnTo>
                    <a:pt x="60362" y="1963"/>
                  </a:lnTo>
                  <a:lnTo>
                    <a:pt x="37233" y="14073"/>
                  </a:lnTo>
                  <a:lnTo>
                    <a:pt x="30147" y="20785"/>
                  </a:lnTo>
                  <a:lnTo>
                    <a:pt x="11460" y="53706"/>
                  </a:lnTo>
                  <a:lnTo>
                    <a:pt x="3466" y="77445"/>
                  </a:lnTo>
                  <a:lnTo>
                    <a:pt x="0" y="120979"/>
                  </a:lnTo>
                  <a:lnTo>
                    <a:pt x="570" y="162698"/>
                  </a:lnTo>
                  <a:lnTo>
                    <a:pt x="6562" y="203277"/>
                  </a:lnTo>
                  <a:lnTo>
                    <a:pt x="12780" y="244476"/>
                  </a:lnTo>
                  <a:lnTo>
                    <a:pt x="17427" y="281277"/>
                  </a:lnTo>
                  <a:lnTo>
                    <a:pt x="29644" y="321417"/>
                  </a:lnTo>
                  <a:lnTo>
                    <a:pt x="37108" y="357166"/>
                  </a:lnTo>
                  <a:lnTo>
                    <a:pt x="41005" y="366748"/>
                  </a:lnTo>
                  <a:lnTo>
                    <a:pt x="44191" y="382306"/>
                  </a:lnTo>
                  <a:lnTo>
                    <a:pt x="52649" y="396974"/>
                  </a:lnTo>
                  <a:lnTo>
                    <a:pt x="61982" y="397630"/>
                  </a:lnTo>
                </a:path>
              </a:pathLst>
            </a:custGeom>
            <a:ln w="19050">
              <a:solidFill>
                <a:srgbClr val="0093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3" name="SMARTInkShape-63"/>
            <p:cNvSpPr/>
            <p:nvPr/>
          </p:nvSpPr>
          <p:spPr>
            <a:xfrm>
              <a:off x="6777633" y="4179094"/>
              <a:ext cx="223243" cy="17860"/>
            </a:xfrm>
            <a:custGeom>
              <a:avLst/>
              <a:gdLst/>
              <a:ahLst/>
              <a:cxnLst/>
              <a:rect l="0" t="0" r="0" b="0"/>
              <a:pathLst>
                <a:path w="223243" h="17860">
                  <a:moveTo>
                    <a:pt x="0" y="0"/>
                  </a:moveTo>
                  <a:lnTo>
                    <a:pt x="12429" y="0"/>
                  </a:lnTo>
                  <a:lnTo>
                    <a:pt x="56125" y="9094"/>
                  </a:lnTo>
                  <a:lnTo>
                    <a:pt x="96671" y="15834"/>
                  </a:lnTo>
                  <a:lnTo>
                    <a:pt x="138379" y="17459"/>
                  </a:lnTo>
                  <a:lnTo>
                    <a:pt x="176713" y="17780"/>
                  </a:lnTo>
                  <a:lnTo>
                    <a:pt x="223242" y="17859"/>
                  </a:lnTo>
                </a:path>
              </a:pathLst>
            </a:custGeom>
            <a:ln w="19050">
              <a:solidFill>
                <a:srgbClr val="0093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4" name="SMARTInkShape-64"/>
            <p:cNvSpPr/>
            <p:nvPr/>
          </p:nvSpPr>
          <p:spPr>
            <a:xfrm>
              <a:off x="7127132" y="4054078"/>
              <a:ext cx="43408" cy="312540"/>
            </a:xfrm>
            <a:custGeom>
              <a:avLst/>
              <a:gdLst/>
              <a:ahLst/>
              <a:cxnLst/>
              <a:rect l="0" t="0" r="0" b="0"/>
              <a:pathLst>
                <a:path w="43408" h="312540">
                  <a:moveTo>
                    <a:pt x="7688" y="0"/>
                  </a:moveTo>
                  <a:lnTo>
                    <a:pt x="2948" y="4741"/>
                  </a:lnTo>
                  <a:lnTo>
                    <a:pt x="621" y="9713"/>
                  </a:lnTo>
                  <a:lnTo>
                    <a:pt x="0" y="12429"/>
                  </a:lnTo>
                  <a:lnTo>
                    <a:pt x="7184" y="56477"/>
                  </a:lnTo>
                  <a:lnTo>
                    <a:pt x="8614" y="98608"/>
                  </a:lnTo>
                  <a:lnTo>
                    <a:pt x="15368" y="142926"/>
                  </a:lnTo>
                  <a:lnTo>
                    <a:pt x="16454" y="187530"/>
                  </a:lnTo>
                  <a:lnTo>
                    <a:pt x="19215" y="214314"/>
                  </a:lnTo>
                  <a:lnTo>
                    <a:pt x="25706" y="257969"/>
                  </a:lnTo>
                  <a:lnTo>
                    <a:pt x="34077" y="301719"/>
                  </a:lnTo>
                  <a:lnTo>
                    <a:pt x="34442" y="311589"/>
                  </a:lnTo>
                  <a:lnTo>
                    <a:pt x="37107" y="312117"/>
                  </a:lnTo>
                  <a:lnTo>
                    <a:pt x="43407" y="312539"/>
                  </a:lnTo>
                </a:path>
              </a:pathLst>
            </a:custGeom>
            <a:ln w="19050">
              <a:solidFill>
                <a:srgbClr val="0093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5" name="SMARTInkShape-65"/>
            <p:cNvSpPr/>
            <p:nvPr/>
          </p:nvSpPr>
          <p:spPr>
            <a:xfrm>
              <a:off x="7090172" y="4170164"/>
              <a:ext cx="178595" cy="17860"/>
            </a:xfrm>
            <a:custGeom>
              <a:avLst/>
              <a:gdLst/>
              <a:ahLst/>
              <a:cxnLst/>
              <a:rect l="0" t="0" r="0" b="0"/>
              <a:pathLst>
                <a:path w="178595" h="17860">
                  <a:moveTo>
                    <a:pt x="0" y="0"/>
                  </a:moveTo>
                  <a:lnTo>
                    <a:pt x="39320" y="0"/>
                  </a:lnTo>
                  <a:lnTo>
                    <a:pt x="65277" y="2646"/>
                  </a:lnTo>
                  <a:lnTo>
                    <a:pt x="109261" y="8378"/>
                  </a:lnTo>
                  <a:lnTo>
                    <a:pt x="131924" y="11412"/>
                  </a:lnTo>
                  <a:lnTo>
                    <a:pt x="157358" y="16586"/>
                  </a:lnTo>
                  <a:lnTo>
                    <a:pt x="178594" y="17859"/>
                  </a:lnTo>
                </a:path>
              </a:pathLst>
            </a:custGeom>
            <a:ln w="19050">
              <a:solidFill>
                <a:srgbClr val="0093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6" name="SMARTInkShape-66"/>
            <p:cNvSpPr/>
            <p:nvPr/>
          </p:nvSpPr>
          <p:spPr>
            <a:xfrm>
              <a:off x="7359410" y="4045316"/>
              <a:ext cx="230825" cy="294134"/>
            </a:xfrm>
            <a:custGeom>
              <a:avLst/>
              <a:gdLst/>
              <a:ahLst/>
              <a:cxnLst/>
              <a:rect l="0" t="0" r="0" b="0"/>
              <a:pathLst>
                <a:path w="230825" h="294134">
                  <a:moveTo>
                    <a:pt x="132598" y="98059"/>
                  </a:moveTo>
                  <a:lnTo>
                    <a:pt x="132598" y="73247"/>
                  </a:lnTo>
                  <a:lnTo>
                    <a:pt x="125530" y="52103"/>
                  </a:lnTo>
                  <a:lnTo>
                    <a:pt x="122921" y="24465"/>
                  </a:lnTo>
                  <a:lnTo>
                    <a:pt x="116611" y="12863"/>
                  </a:lnTo>
                  <a:lnTo>
                    <a:pt x="111272" y="6286"/>
                  </a:lnTo>
                  <a:lnTo>
                    <a:pt x="105591" y="2700"/>
                  </a:lnTo>
                  <a:lnTo>
                    <a:pt x="98767" y="1107"/>
                  </a:lnTo>
                  <a:lnTo>
                    <a:pt x="77272" y="0"/>
                  </a:lnTo>
                  <a:lnTo>
                    <a:pt x="62737" y="4622"/>
                  </a:lnTo>
                  <a:lnTo>
                    <a:pt x="54255" y="12214"/>
                  </a:lnTo>
                  <a:lnTo>
                    <a:pt x="23825" y="55376"/>
                  </a:lnTo>
                  <a:lnTo>
                    <a:pt x="7760" y="98318"/>
                  </a:lnTo>
                  <a:lnTo>
                    <a:pt x="1352" y="124925"/>
                  </a:lnTo>
                  <a:lnTo>
                    <a:pt x="0" y="169507"/>
                  </a:lnTo>
                  <a:lnTo>
                    <a:pt x="11128" y="209406"/>
                  </a:lnTo>
                  <a:lnTo>
                    <a:pt x="23570" y="234633"/>
                  </a:lnTo>
                  <a:lnTo>
                    <a:pt x="39549" y="252737"/>
                  </a:lnTo>
                  <a:lnTo>
                    <a:pt x="71112" y="273987"/>
                  </a:lnTo>
                  <a:lnTo>
                    <a:pt x="108736" y="290192"/>
                  </a:lnTo>
                  <a:lnTo>
                    <a:pt x="152514" y="294133"/>
                  </a:lnTo>
                  <a:lnTo>
                    <a:pt x="171020" y="293408"/>
                  </a:lnTo>
                  <a:lnTo>
                    <a:pt x="230824" y="267723"/>
                  </a:lnTo>
                </a:path>
              </a:pathLst>
            </a:custGeom>
            <a:ln w="19050">
              <a:solidFill>
                <a:srgbClr val="0093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7" name="SMARTInkShape-67"/>
            <p:cNvSpPr/>
            <p:nvPr/>
          </p:nvSpPr>
          <p:spPr>
            <a:xfrm>
              <a:off x="7590234" y="3973711"/>
              <a:ext cx="222207" cy="535782"/>
            </a:xfrm>
            <a:custGeom>
              <a:avLst/>
              <a:gdLst/>
              <a:ahLst/>
              <a:cxnLst/>
              <a:rect l="0" t="0" r="0" b="0"/>
              <a:pathLst>
                <a:path w="222207" h="535782">
                  <a:moveTo>
                    <a:pt x="0" y="0"/>
                  </a:moveTo>
                  <a:lnTo>
                    <a:pt x="7689" y="0"/>
                  </a:lnTo>
                  <a:lnTo>
                    <a:pt x="47711" y="20737"/>
                  </a:lnTo>
                  <a:lnTo>
                    <a:pt x="89700" y="55133"/>
                  </a:lnTo>
                  <a:lnTo>
                    <a:pt x="125096" y="92249"/>
                  </a:lnTo>
                  <a:lnTo>
                    <a:pt x="151829" y="128536"/>
                  </a:lnTo>
                  <a:lnTo>
                    <a:pt x="175956" y="168061"/>
                  </a:lnTo>
                  <a:lnTo>
                    <a:pt x="195671" y="207554"/>
                  </a:lnTo>
                  <a:lnTo>
                    <a:pt x="211436" y="248028"/>
                  </a:lnTo>
                  <a:lnTo>
                    <a:pt x="219744" y="287802"/>
                  </a:lnTo>
                  <a:lnTo>
                    <a:pt x="222206" y="328361"/>
                  </a:lnTo>
                  <a:lnTo>
                    <a:pt x="220798" y="353305"/>
                  </a:lnTo>
                  <a:lnTo>
                    <a:pt x="209840" y="389661"/>
                  </a:lnTo>
                  <a:lnTo>
                    <a:pt x="199869" y="424577"/>
                  </a:lnTo>
                  <a:lnTo>
                    <a:pt x="184605" y="468000"/>
                  </a:lnTo>
                  <a:lnTo>
                    <a:pt x="171660" y="493655"/>
                  </a:lnTo>
                  <a:lnTo>
                    <a:pt x="140267" y="529288"/>
                  </a:lnTo>
                  <a:lnTo>
                    <a:pt x="134110" y="532895"/>
                  </a:lnTo>
                  <a:lnTo>
                    <a:pt x="125016" y="535781"/>
                  </a:lnTo>
                </a:path>
              </a:pathLst>
            </a:custGeom>
            <a:ln w="19050">
              <a:solidFill>
                <a:srgbClr val="0093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69" name="SMARTInkShape-68"/>
          <p:cNvSpPr/>
          <p:nvPr/>
        </p:nvSpPr>
        <p:spPr>
          <a:xfrm>
            <a:off x="4277320" y="3777258"/>
            <a:ext cx="705447" cy="294681"/>
          </a:xfrm>
          <a:custGeom>
            <a:avLst/>
            <a:gdLst/>
            <a:ahLst/>
            <a:cxnLst/>
            <a:rect l="0" t="0" r="0" b="0"/>
            <a:pathLst>
              <a:path w="705447" h="294681">
                <a:moveTo>
                  <a:pt x="0" y="241101"/>
                </a:moveTo>
                <a:lnTo>
                  <a:pt x="0" y="250028"/>
                </a:lnTo>
                <a:lnTo>
                  <a:pt x="0" y="241111"/>
                </a:lnTo>
                <a:lnTo>
                  <a:pt x="0" y="250031"/>
                </a:lnTo>
                <a:lnTo>
                  <a:pt x="0" y="227799"/>
                </a:lnTo>
                <a:lnTo>
                  <a:pt x="993" y="226280"/>
                </a:lnTo>
                <a:lnTo>
                  <a:pt x="2646" y="225267"/>
                </a:lnTo>
                <a:lnTo>
                  <a:pt x="7689" y="223642"/>
                </a:lnTo>
                <a:lnTo>
                  <a:pt x="8378" y="220774"/>
                </a:lnTo>
                <a:lnTo>
                  <a:pt x="8562" y="218620"/>
                </a:lnTo>
                <a:lnTo>
                  <a:pt x="9677" y="217184"/>
                </a:lnTo>
                <a:lnTo>
                  <a:pt x="16586" y="214691"/>
                </a:lnTo>
                <a:lnTo>
                  <a:pt x="17294" y="211834"/>
                </a:lnTo>
                <a:lnTo>
                  <a:pt x="17748" y="206657"/>
                </a:lnTo>
                <a:lnTo>
                  <a:pt x="23974" y="198505"/>
                </a:lnTo>
                <a:lnTo>
                  <a:pt x="26679" y="188010"/>
                </a:lnTo>
                <a:lnTo>
                  <a:pt x="34468" y="179878"/>
                </a:lnTo>
                <a:lnTo>
                  <a:pt x="36464" y="171718"/>
                </a:lnTo>
                <a:lnTo>
                  <a:pt x="52226" y="153190"/>
                </a:lnTo>
                <a:lnTo>
                  <a:pt x="54303" y="144949"/>
                </a:lnTo>
                <a:lnTo>
                  <a:pt x="61232" y="135590"/>
                </a:lnTo>
                <a:lnTo>
                  <a:pt x="62130" y="129692"/>
                </a:lnTo>
                <a:lnTo>
                  <a:pt x="63248" y="128133"/>
                </a:lnTo>
                <a:lnTo>
                  <a:pt x="64985" y="127094"/>
                </a:lnTo>
                <a:lnTo>
                  <a:pt x="67137" y="126401"/>
                </a:lnTo>
                <a:lnTo>
                  <a:pt x="68570" y="124947"/>
                </a:lnTo>
                <a:lnTo>
                  <a:pt x="70163" y="120685"/>
                </a:lnTo>
                <a:lnTo>
                  <a:pt x="71580" y="119152"/>
                </a:lnTo>
                <a:lnTo>
                  <a:pt x="75801" y="117448"/>
                </a:lnTo>
                <a:lnTo>
                  <a:pt x="77323" y="116002"/>
                </a:lnTo>
                <a:lnTo>
                  <a:pt x="79014" y="111749"/>
                </a:lnTo>
                <a:lnTo>
                  <a:pt x="80457" y="110218"/>
                </a:lnTo>
                <a:lnTo>
                  <a:pt x="84707" y="108517"/>
                </a:lnTo>
                <a:lnTo>
                  <a:pt x="86237" y="107071"/>
                </a:lnTo>
                <a:lnTo>
                  <a:pt x="96186" y="89117"/>
                </a:lnTo>
                <a:lnTo>
                  <a:pt x="96866" y="86200"/>
                </a:lnTo>
                <a:lnTo>
                  <a:pt x="98312" y="84256"/>
                </a:lnTo>
                <a:lnTo>
                  <a:pt x="100268" y="82959"/>
                </a:lnTo>
                <a:lnTo>
                  <a:pt x="105087" y="80527"/>
                </a:lnTo>
                <a:lnTo>
                  <a:pt x="122890" y="65576"/>
                </a:lnTo>
                <a:lnTo>
                  <a:pt x="128371" y="63871"/>
                </a:lnTo>
                <a:lnTo>
                  <a:pt x="130229" y="62425"/>
                </a:lnTo>
                <a:lnTo>
                  <a:pt x="132294" y="58171"/>
                </a:lnTo>
                <a:lnTo>
                  <a:pt x="133837" y="56640"/>
                </a:lnTo>
                <a:lnTo>
                  <a:pt x="146229" y="49241"/>
                </a:lnTo>
                <a:lnTo>
                  <a:pt x="149327" y="44044"/>
                </a:lnTo>
                <a:lnTo>
                  <a:pt x="150153" y="41269"/>
                </a:lnTo>
                <a:lnTo>
                  <a:pt x="151696" y="39418"/>
                </a:lnTo>
                <a:lnTo>
                  <a:pt x="169832" y="28867"/>
                </a:lnTo>
                <a:lnTo>
                  <a:pt x="181604" y="27199"/>
                </a:lnTo>
                <a:lnTo>
                  <a:pt x="183577" y="26070"/>
                </a:lnTo>
                <a:lnTo>
                  <a:pt x="184893" y="24325"/>
                </a:lnTo>
                <a:lnTo>
                  <a:pt x="185770" y="22170"/>
                </a:lnTo>
                <a:lnTo>
                  <a:pt x="187346" y="20733"/>
                </a:lnTo>
                <a:lnTo>
                  <a:pt x="191744" y="19137"/>
                </a:lnTo>
                <a:lnTo>
                  <a:pt x="212581" y="17893"/>
                </a:lnTo>
                <a:lnTo>
                  <a:pt x="221100" y="11729"/>
                </a:lnTo>
                <a:lnTo>
                  <a:pt x="229443" y="9759"/>
                </a:lnTo>
                <a:lnTo>
                  <a:pt x="244111" y="9038"/>
                </a:lnTo>
                <a:lnTo>
                  <a:pt x="246085" y="8010"/>
                </a:lnTo>
                <a:lnTo>
                  <a:pt x="247400" y="6332"/>
                </a:lnTo>
                <a:lnTo>
                  <a:pt x="248277" y="4221"/>
                </a:lnTo>
                <a:lnTo>
                  <a:pt x="249854" y="2814"/>
                </a:lnTo>
                <a:lnTo>
                  <a:pt x="254252" y="1251"/>
                </a:lnTo>
                <a:lnTo>
                  <a:pt x="297660" y="3"/>
                </a:lnTo>
                <a:lnTo>
                  <a:pt x="339343" y="0"/>
                </a:lnTo>
                <a:lnTo>
                  <a:pt x="352477" y="0"/>
                </a:lnTo>
                <a:lnTo>
                  <a:pt x="357740" y="2645"/>
                </a:lnTo>
                <a:lnTo>
                  <a:pt x="364463" y="7688"/>
                </a:lnTo>
                <a:lnTo>
                  <a:pt x="372920" y="8684"/>
                </a:lnTo>
                <a:lnTo>
                  <a:pt x="387065" y="8897"/>
                </a:lnTo>
                <a:lnTo>
                  <a:pt x="392957" y="11561"/>
                </a:lnTo>
                <a:lnTo>
                  <a:pt x="400082" y="16615"/>
                </a:lnTo>
                <a:lnTo>
                  <a:pt x="408619" y="18605"/>
                </a:lnTo>
                <a:lnTo>
                  <a:pt x="416965" y="23923"/>
                </a:lnTo>
                <a:lnTo>
                  <a:pt x="428674" y="26223"/>
                </a:lnTo>
                <a:lnTo>
                  <a:pt x="440541" y="26677"/>
                </a:lnTo>
                <a:lnTo>
                  <a:pt x="442523" y="27707"/>
                </a:lnTo>
                <a:lnTo>
                  <a:pt x="443843" y="29385"/>
                </a:lnTo>
                <a:lnTo>
                  <a:pt x="444724" y="31496"/>
                </a:lnTo>
                <a:lnTo>
                  <a:pt x="446303" y="32904"/>
                </a:lnTo>
                <a:lnTo>
                  <a:pt x="450703" y="34467"/>
                </a:lnTo>
                <a:lnTo>
                  <a:pt x="461613" y="36463"/>
                </a:lnTo>
                <a:lnTo>
                  <a:pt x="470370" y="41782"/>
                </a:lnTo>
                <a:lnTo>
                  <a:pt x="479249" y="44791"/>
                </a:lnTo>
                <a:lnTo>
                  <a:pt x="495352" y="57917"/>
                </a:lnTo>
                <a:lnTo>
                  <a:pt x="497969" y="63113"/>
                </a:lnTo>
                <a:lnTo>
                  <a:pt x="498667" y="65888"/>
                </a:lnTo>
                <a:lnTo>
                  <a:pt x="500124" y="67738"/>
                </a:lnTo>
                <a:lnTo>
                  <a:pt x="504390" y="69793"/>
                </a:lnTo>
                <a:lnTo>
                  <a:pt x="505924" y="71333"/>
                </a:lnTo>
                <a:lnTo>
                  <a:pt x="507629" y="75691"/>
                </a:lnTo>
                <a:lnTo>
                  <a:pt x="509075" y="77249"/>
                </a:lnTo>
                <a:lnTo>
                  <a:pt x="513329" y="78981"/>
                </a:lnTo>
                <a:lnTo>
                  <a:pt x="521302" y="79956"/>
                </a:lnTo>
                <a:lnTo>
                  <a:pt x="523151" y="81085"/>
                </a:lnTo>
                <a:lnTo>
                  <a:pt x="524385" y="82830"/>
                </a:lnTo>
                <a:lnTo>
                  <a:pt x="525207" y="84986"/>
                </a:lnTo>
                <a:lnTo>
                  <a:pt x="526748" y="86423"/>
                </a:lnTo>
                <a:lnTo>
                  <a:pt x="531105" y="88019"/>
                </a:lnTo>
                <a:lnTo>
                  <a:pt x="532664" y="89437"/>
                </a:lnTo>
                <a:lnTo>
                  <a:pt x="534396" y="93658"/>
                </a:lnTo>
                <a:lnTo>
                  <a:pt x="535850" y="95181"/>
                </a:lnTo>
                <a:lnTo>
                  <a:pt x="540112" y="96873"/>
                </a:lnTo>
                <a:lnTo>
                  <a:pt x="541645" y="98316"/>
                </a:lnTo>
                <a:lnTo>
                  <a:pt x="543348" y="102566"/>
                </a:lnTo>
                <a:lnTo>
                  <a:pt x="544795" y="104096"/>
                </a:lnTo>
                <a:lnTo>
                  <a:pt x="549048" y="105796"/>
                </a:lnTo>
                <a:lnTo>
                  <a:pt x="550579" y="107241"/>
                </a:lnTo>
                <a:lnTo>
                  <a:pt x="554364" y="116171"/>
                </a:lnTo>
                <a:lnTo>
                  <a:pt x="559698" y="122946"/>
                </a:lnTo>
                <a:lnTo>
                  <a:pt x="561294" y="128395"/>
                </a:lnTo>
                <a:lnTo>
                  <a:pt x="562712" y="130245"/>
                </a:lnTo>
                <a:lnTo>
                  <a:pt x="570147" y="133458"/>
                </a:lnTo>
                <a:lnTo>
                  <a:pt x="570899" y="136374"/>
                </a:lnTo>
                <a:lnTo>
                  <a:pt x="571381" y="141590"/>
                </a:lnTo>
                <a:lnTo>
                  <a:pt x="579178" y="150450"/>
                </a:lnTo>
                <a:lnTo>
                  <a:pt x="580059" y="156144"/>
                </a:lnTo>
                <a:lnTo>
                  <a:pt x="581175" y="157674"/>
                </a:lnTo>
                <a:lnTo>
                  <a:pt x="582911" y="158694"/>
                </a:lnTo>
                <a:lnTo>
                  <a:pt x="585061" y="159374"/>
                </a:lnTo>
                <a:lnTo>
                  <a:pt x="586494" y="160819"/>
                </a:lnTo>
                <a:lnTo>
                  <a:pt x="588086" y="165072"/>
                </a:lnTo>
                <a:lnTo>
                  <a:pt x="588982" y="173044"/>
                </a:lnTo>
                <a:lnTo>
                  <a:pt x="590100" y="174893"/>
                </a:lnTo>
                <a:lnTo>
                  <a:pt x="591838" y="176127"/>
                </a:lnTo>
                <a:lnTo>
                  <a:pt x="593988" y="176949"/>
                </a:lnTo>
                <a:lnTo>
                  <a:pt x="595422" y="178489"/>
                </a:lnTo>
                <a:lnTo>
                  <a:pt x="599030" y="187591"/>
                </a:lnTo>
                <a:lnTo>
                  <a:pt x="604352" y="194378"/>
                </a:lnTo>
                <a:lnTo>
                  <a:pt x="606842" y="203737"/>
                </a:lnTo>
                <a:lnTo>
                  <a:pt x="614874" y="212926"/>
                </a:lnTo>
                <a:lnTo>
                  <a:pt x="615771" y="218642"/>
                </a:lnTo>
                <a:lnTo>
                  <a:pt x="616037" y="226619"/>
                </a:lnTo>
                <a:lnTo>
                  <a:pt x="617067" y="228470"/>
                </a:lnTo>
                <a:lnTo>
                  <a:pt x="618745" y="229704"/>
                </a:lnTo>
                <a:lnTo>
                  <a:pt x="620856" y="230526"/>
                </a:lnTo>
                <a:lnTo>
                  <a:pt x="622263" y="232067"/>
                </a:lnTo>
                <a:lnTo>
                  <a:pt x="624708" y="239715"/>
                </a:lnTo>
                <a:lnTo>
                  <a:pt x="625046" y="248668"/>
                </a:lnTo>
                <a:lnTo>
                  <a:pt x="632764" y="257600"/>
                </a:lnTo>
                <a:lnTo>
                  <a:pt x="633899" y="266529"/>
                </a:lnTo>
                <a:lnTo>
                  <a:pt x="642567" y="276417"/>
                </a:lnTo>
                <a:lnTo>
                  <a:pt x="642905" y="284473"/>
                </a:lnTo>
                <a:lnTo>
                  <a:pt x="643908" y="284899"/>
                </a:lnTo>
                <a:lnTo>
                  <a:pt x="650623" y="285637"/>
                </a:lnTo>
                <a:lnTo>
                  <a:pt x="651315" y="288346"/>
                </a:lnTo>
                <a:lnTo>
                  <a:pt x="651868" y="294680"/>
                </a:lnTo>
                <a:lnTo>
                  <a:pt x="644179" y="286991"/>
                </a:lnTo>
                <a:lnTo>
                  <a:pt x="643306" y="281377"/>
                </a:lnTo>
                <a:lnTo>
                  <a:pt x="642191" y="279858"/>
                </a:lnTo>
                <a:lnTo>
                  <a:pt x="624861" y="269930"/>
                </a:lnTo>
                <a:lnTo>
                  <a:pt x="621957" y="269250"/>
                </a:lnTo>
                <a:lnTo>
                  <a:pt x="620021" y="267805"/>
                </a:lnTo>
                <a:lnTo>
                  <a:pt x="618730" y="265849"/>
                </a:lnTo>
                <a:lnTo>
                  <a:pt x="617870" y="263553"/>
                </a:lnTo>
                <a:lnTo>
                  <a:pt x="616304" y="262022"/>
                </a:lnTo>
                <a:lnTo>
                  <a:pt x="603871" y="254623"/>
                </a:lnTo>
                <a:lnTo>
                  <a:pt x="592263" y="244801"/>
                </a:lnTo>
                <a:lnTo>
                  <a:pt x="586351" y="242746"/>
                </a:lnTo>
                <a:lnTo>
                  <a:pt x="584377" y="241205"/>
                </a:lnTo>
                <a:lnTo>
                  <a:pt x="580608" y="235289"/>
                </a:lnTo>
                <a:lnTo>
                  <a:pt x="562407" y="225286"/>
                </a:lnTo>
                <a:lnTo>
                  <a:pt x="559485" y="224605"/>
                </a:lnTo>
                <a:lnTo>
                  <a:pt x="557537" y="223158"/>
                </a:lnTo>
                <a:lnTo>
                  <a:pt x="556238" y="221202"/>
                </a:lnTo>
                <a:lnTo>
                  <a:pt x="554154" y="215673"/>
                </a:lnTo>
                <a:lnTo>
                  <a:pt x="551223" y="214917"/>
                </a:lnTo>
                <a:lnTo>
                  <a:pt x="544711" y="214312"/>
                </a:lnTo>
                <a:lnTo>
                  <a:pt x="552400" y="222001"/>
                </a:lnTo>
                <a:lnTo>
                  <a:pt x="554388" y="230126"/>
                </a:lnTo>
                <a:lnTo>
                  <a:pt x="575840" y="254361"/>
                </a:lnTo>
                <a:lnTo>
                  <a:pt x="581035" y="256916"/>
                </a:lnTo>
                <a:lnTo>
                  <a:pt x="583810" y="257598"/>
                </a:lnTo>
                <a:lnTo>
                  <a:pt x="585660" y="259044"/>
                </a:lnTo>
                <a:lnTo>
                  <a:pt x="587715" y="263297"/>
                </a:lnTo>
                <a:lnTo>
                  <a:pt x="589256" y="264829"/>
                </a:lnTo>
                <a:lnTo>
                  <a:pt x="593613" y="266529"/>
                </a:lnTo>
                <a:lnTo>
                  <a:pt x="595172" y="267975"/>
                </a:lnTo>
                <a:lnTo>
                  <a:pt x="596904" y="272228"/>
                </a:lnTo>
                <a:lnTo>
                  <a:pt x="598358" y="273758"/>
                </a:lnTo>
                <a:lnTo>
                  <a:pt x="606816" y="276700"/>
                </a:lnTo>
                <a:lnTo>
                  <a:pt x="611840" y="276784"/>
                </a:lnTo>
                <a:lnTo>
                  <a:pt x="613276" y="277789"/>
                </a:lnTo>
                <a:lnTo>
                  <a:pt x="614234" y="279450"/>
                </a:lnTo>
                <a:lnTo>
                  <a:pt x="614872" y="281550"/>
                </a:lnTo>
                <a:lnTo>
                  <a:pt x="616290" y="282950"/>
                </a:lnTo>
                <a:lnTo>
                  <a:pt x="623725" y="285381"/>
                </a:lnTo>
                <a:lnTo>
                  <a:pt x="624176" y="284512"/>
                </a:lnTo>
                <a:lnTo>
                  <a:pt x="624960" y="278029"/>
                </a:lnTo>
                <a:lnTo>
                  <a:pt x="627671" y="277357"/>
                </a:lnTo>
                <a:lnTo>
                  <a:pt x="629784" y="277178"/>
                </a:lnTo>
                <a:lnTo>
                  <a:pt x="631192" y="276067"/>
                </a:lnTo>
                <a:lnTo>
                  <a:pt x="633637" y="269163"/>
                </a:lnTo>
                <a:lnTo>
                  <a:pt x="636489" y="268456"/>
                </a:lnTo>
                <a:lnTo>
                  <a:pt x="641664" y="268002"/>
                </a:lnTo>
                <a:lnTo>
                  <a:pt x="659438" y="251382"/>
                </a:lnTo>
                <a:lnTo>
                  <a:pt x="661520" y="243169"/>
                </a:lnTo>
                <a:lnTo>
                  <a:pt x="665419" y="237721"/>
                </a:lnTo>
                <a:lnTo>
                  <a:pt x="670458" y="234638"/>
                </a:lnTo>
                <a:lnTo>
                  <a:pt x="673191" y="233816"/>
                </a:lnTo>
                <a:lnTo>
                  <a:pt x="675013" y="232276"/>
                </a:lnTo>
                <a:lnTo>
                  <a:pt x="686303" y="215675"/>
                </a:lnTo>
                <a:lnTo>
                  <a:pt x="688325" y="207452"/>
                </a:lnTo>
                <a:lnTo>
                  <a:pt x="695242" y="198097"/>
                </a:lnTo>
                <a:lnTo>
                  <a:pt x="696404" y="188908"/>
                </a:lnTo>
                <a:lnTo>
                  <a:pt x="696483" y="183193"/>
                </a:lnTo>
                <a:lnTo>
                  <a:pt x="697486" y="181660"/>
                </a:lnTo>
                <a:lnTo>
                  <a:pt x="699147" y="180638"/>
                </a:lnTo>
                <a:lnTo>
                  <a:pt x="704202" y="178997"/>
                </a:lnTo>
                <a:lnTo>
                  <a:pt x="704893" y="176127"/>
                </a:lnTo>
                <a:lnTo>
                  <a:pt x="705445" y="169667"/>
                </a:lnTo>
                <a:lnTo>
                  <a:pt x="705446" y="177353"/>
                </a:lnTo>
                <a:lnTo>
                  <a:pt x="690624" y="194385"/>
                </a:lnTo>
                <a:lnTo>
                  <a:pt x="687494" y="202675"/>
                </a:lnTo>
                <a:lnTo>
                  <a:pt x="672193" y="223258"/>
                </a:lnTo>
                <a:lnTo>
                  <a:pt x="669831" y="229202"/>
                </a:lnTo>
                <a:lnTo>
                  <a:pt x="663915" y="238127"/>
                </a:lnTo>
                <a:lnTo>
                  <a:pt x="660729" y="247055"/>
                </a:lnTo>
                <a:lnTo>
                  <a:pt x="643058" y="267768"/>
                </a:lnTo>
                <a:lnTo>
                  <a:pt x="642938" y="276820"/>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0" name="SMARTInkShape-69"/>
          <p:cNvSpPr/>
          <p:nvPr/>
        </p:nvSpPr>
        <p:spPr>
          <a:xfrm>
            <a:off x="4268499" y="3509371"/>
            <a:ext cx="1553655" cy="553628"/>
          </a:xfrm>
          <a:custGeom>
            <a:avLst/>
            <a:gdLst/>
            <a:ahLst/>
            <a:cxnLst/>
            <a:rect l="0" t="0" r="0" b="0"/>
            <a:pathLst>
              <a:path w="1553655" h="553628">
                <a:moveTo>
                  <a:pt x="8821" y="517918"/>
                </a:moveTo>
                <a:lnTo>
                  <a:pt x="0" y="517918"/>
                </a:lnTo>
                <a:lnTo>
                  <a:pt x="8821" y="517918"/>
                </a:lnTo>
                <a:lnTo>
                  <a:pt x="0" y="517918"/>
                </a:lnTo>
                <a:lnTo>
                  <a:pt x="8812" y="517918"/>
                </a:lnTo>
                <a:lnTo>
                  <a:pt x="4078" y="517918"/>
                </a:lnTo>
                <a:lnTo>
                  <a:pt x="2683" y="516926"/>
                </a:lnTo>
                <a:lnTo>
                  <a:pt x="1753" y="515272"/>
                </a:lnTo>
                <a:lnTo>
                  <a:pt x="1132" y="513177"/>
                </a:lnTo>
                <a:lnTo>
                  <a:pt x="1711" y="511781"/>
                </a:lnTo>
                <a:lnTo>
                  <a:pt x="3088" y="510850"/>
                </a:lnTo>
                <a:lnTo>
                  <a:pt x="4999" y="510229"/>
                </a:lnTo>
                <a:lnTo>
                  <a:pt x="5281" y="509815"/>
                </a:lnTo>
                <a:lnTo>
                  <a:pt x="2949" y="509356"/>
                </a:lnTo>
                <a:lnTo>
                  <a:pt x="2922" y="509233"/>
                </a:lnTo>
                <a:lnTo>
                  <a:pt x="5538" y="509097"/>
                </a:lnTo>
                <a:lnTo>
                  <a:pt x="6632" y="508069"/>
                </a:lnTo>
                <a:lnTo>
                  <a:pt x="8736" y="500429"/>
                </a:lnTo>
                <a:lnTo>
                  <a:pt x="8821" y="468907"/>
                </a:lnTo>
                <a:lnTo>
                  <a:pt x="9814" y="467385"/>
                </a:lnTo>
                <a:lnTo>
                  <a:pt x="11467" y="466369"/>
                </a:lnTo>
                <a:lnTo>
                  <a:pt x="13562" y="465693"/>
                </a:lnTo>
                <a:lnTo>
                  <a:pt x="14958" y="464250"/>
                </a:lnTo>
                <a:lnTo>
                  <a:pt x="17383" y="456770"/>
                </a:lnTo>
                <a:lnTo>
                  <a:pt x="17741" y="442143"/>
                </a:lnTo>
                <a:lnTo>
                  <a:pt x="20392" y="436946"/>
                </a:lnTo>
                <a:lnTo>
                  <a:pt x="23886" y="431329"/>
                </a:lnTo>
                <a:lnTo>
                  <a:pt x="26128" y="419638"/>
                </a:lnTo>
                <a:lnTo>
                  <a:pt x="26312" y="416679"/>
                </a:lnTo>
                <a:lnTo>
                  <a:pt x="27428" y="414707"/>
                </a:lnTo>
                <a:lnTo>
                  <a:pt x="29163" y="413392"/>
                </a:lnTo>
                <a:lnTo>
                  <a:pt x="31312" y="412515"/>
                </a:lnTo>
                <a:lnTo>
                  <a:pt x="32745" y="410939"/>
                </a:lnTo>
                <a:lnTo>
                  <a:pt x="34337" y="406541"/>
                </a:lnTo>
                <a:lnTo>
                  <a:pt x="36351" y="395633"/>
                </a:lnTo>
                <a:lnTo>
                  <a:pt x="40239" y="389817"/>
                </a:lnTo>
                <a:lnTo>
                  <a:pt x="45275" y="386570"/>
                </a:lnTo>
                <a:lnTo>
                  <a:pt x="48006" y="385704"/>
                </a:lnTo>
                <a:lnTo>
                  <a:pt x="49827" y="384135"/>
                </a:lnTo>
                <a:lnTo>
                  <a:pt x="51851" y="379745"/>
                </a:lnTo>
                <a:lnTo>
                  <a:pt x="54142" y="368843"/>
                </a:lnTo>
                <a:lnTo>
                  <a:pt x="59512" y="360087"/>
                </a:lnTo>
                <a:lnTo>
                  <a:pt x="62536" y="351209"/>
                </a:lnTo>
                <a:lnTo>
                  <a:pt x="68283" y="342294"/>
                </a:lnTo>
                <a:lnTo>
                  <a:pt x="71419" y="333369"/>
                </a:lnTo>
                <a:lnTo>
                  <a:pt x="95652" y="303442"/>
                </a:lnTo>
                <a:lnTo>
                  <a:pt x="98014" y="297580"/>
                </a:lnTo>
                <a:lnTo>
                  <a:pt x="113500" y="276812"/>
                </a:lnTo>
                <a:lnTo>
                  <a:pt x="115869" y="270861"/>
                </a:lnTo>
                <a:lnTo>
                  <a:pt x="155044" y="228824"/>
                </a:lnTo>
                <a:lnTo>
                  <a:pt x="174538" y="208334"/>
                </a:lnTo>
                <a:lnTo>
                  <a:pt x="176731" y="202393"/>
                </a:lnTo>
                <a:lnTo>
                  <a:pt x="178308" y="200411"/>
                </a:lnTo>
                <a:lnTo>
                  <a:pt x="220163" y="164678"/>
                </a:lnTo>
                <a:lnTo>
                  <a:pt x="232065" y="158864"/>
                </a:lnTo>
                <a:lnTo>
                  <a:pt x="272908" y="128959"/>
                </a:lnTo>
                <a:lnTo>
                  <a:pt x="285478" y="123146"/>
                </a:lnTo>
                <a:lnTo>
                  <a:pt x="317550" y="102119"/>
                </a:lnTo>
                <a:lnTo>
                  <a:pt x="330125" y="96347"/>
                </a:lnTo>
                <a:lnTo>
                  <a:pt x="346905" y="85946"/>
                </a:lnTo>
                <a:lnTo>
                  <a:pt x="365453" y="78453"/>
                </a:lnTo>
                <a:lnTo>
                  <a:pt x="382546" y="68080"/>
                </a:lnTo>
                <a:lnTo>
                  <a:pt x="425630" y="53506"/>
                </a:lnTo>
                <a:lnTo>
                  <a:pt x="467127" y="38777"/>
                </a:lnTo>
                <a:lnTo>
                  <a:pt x="511137" y="26700"/>
                </a:lnTo>
                <a:lnTo>
                  <a:pt x="523662" y="20917"/>
                </a:lnTo>
                <a:lnTo>
                  <a:pt x="562630" y="18035"/>
                </a:lnTo>
                <a:lnTo>
                  <a:pt x="573451" y="16943"/>
                </a:lnTo>
                <a:lnTo>
                  <a:pt x="591127" y="10803"/>
                </a:lnTo>
                <a:lnTo>
                  <a:pt x="630812" y="8007"/>
                </a:lnTo>
                <a:lnTo>
                  <a:pt x="658089" y="1247"/>
                </a:lnTo>
                <a:lnTo>
                  <a:pt x="699406" y="69"/>
                </a:lnTo>
                <a:lnTo>
                  <a:pt x="741057" y="0"/>
                </a:lnTo>
                <a:lnTo>
                  <a:pt x="761561" y="2643"/>
                </a:lnTo>
                <a:lnTo>
                  <a:pt x="803012" y="8374"/>
                </a:lnTo>
                <a:lnTo>
                  <a:pt x="815224" y="9673"/>
                </a:lnTo>
                <a:lnTo>
                  <a:pt x="851167" y="17006"/>
                </a:lnTo>
                <a:lnTo>
                  <a:pt x="886906" y="18773"/>
                </a:lnTo>
                <a:lnTo>
                  <a:pt x="923618" y="25951"/>
                </a:lnTo>
                <a:lnTo>
                  <a:pt x="945630" y="27530"/>
                </a:lnTo>
                <a:lnTo>
                  <a:pt x="988369" y="40078"/>
                </a:lnTo>
                <a:lnTo>
                  <a:pt x="1029797" y="50514"/>
                </a:lnTo>
                <a:lnTo>
                  <a:pt x="1046654" y="53660"/>
                </a:lnTo>
                <a:lnTo>
                  <a:pt x="1059365" y="59442"/>
                </a:lnTo>
                <a:lnTo>
                  <a:pt x="1092535" y="69364"/>
                </a:lnTo>
                <a:lnTo>
                  <a:pt x="1116151" y="77897"/>
                </a:lnTo>
                <a:lnTo>
                  <a:pt x="1133977" y="82278"/>
                </a:lnTo>
                <a:lnTo>
                  <a:pt x="1149180" y="89860"/>
                </a:lnTo>
                <a:lnTo>
                  <a:pt x="1153037" y="92648"/>
                </a:lnTo>
                <a:lnTo>
                  <a:pt x="1162614" y="95745"/>
                </a:lnTo>
                <a:lnTo>
                  <a:pt x="1172493" y="98113"/>
                </a:lnTo>
                <a:lnTo>
                  <a:pt x="1186919" y="107719"/>
                </a:lnTo>
                <a:lnTo>
                  <a:pt x="1190103" y="110506"/>
                </a:lnTo>
                <a:lnTo>
                  <a:pt x="1198932" y="113604"/>
                </a:lnTo>
                <a:lnTo>
                  <a:pt x="1215059" y="117994"/>
                </a:lnTo>
                <a:lnTo>
                  <a:pt x="1229759" y="125578"/>
                </a:lnTo>
                <a:lnTo>
                  <a:pt x="1273005" y="156768"/>
                </a:lnTo>
                <a:lnTo>
                  <a:pt x="1285598" y="162594"/>
                </a:lnTo>
                <a:lnTo>
                  <a:pt x="1309572" y="183623"/>
                </a:lnTo>
                <a:lnTo>
                  <a:pt x="1315529" y="185788"/>
                </a:lnTo>
                <a:lnTo>
                  <a:pt x="1321484" y="192041"/>
                </a:lnTo>
                <a:lnTo>
                  <a:pt x="1333391" y="207485"/>
                </a:lnTo>
                <a:lnTo>
                  <a:pt x="1339345" y="211276"/>
                </a:lnTo>
                <a:lnTo>
                  <a:pt x="1345298" y="213953"/>
                </a:lnTo>
                <a:lnTo>
                  <a:pt x="1351251" y="218450"/>
                </a:lnTo>
                <a:lnTo>
                  <a:pt x="1354559" y="223756"/>
                </a:lnTo>
                <a:lnTo>
                  <a:pt x="1357020" y="229421"/>
                </a:lnTo>
                <a:lnTo>
                  <a:pt x="1390291" y="267888"/>
                </a:lnTo>
                <a:lnTo>
                  <a:pt x="1392745" y="273840"/>
                </a:lnTo>
                <a:lnTo>
                  <a:pt x="1398713" y="282770"/>
                </a:lnTo>
                <a:lnTo>
                  <a:pt x="1401439" y="292912"/>
                </a:lnTo>
                <a:lnTo>
                  <a:pt x="1407907" y="301456"/>
                </a:lnTo>
                <a:lnTo>
                  <a:pt x="1409930" y="309804"/>
                </a:lnTo>
                <a:lnTo>
                  <a:pt x="1410404" y="315621"/>
                </a:lnTo>
                <a:lnTo>
                  <a:pt x="1413260" y="321513"/>
                </a:lnTo>
                <a:lnTo>
                  <a:pt x="1416844" y="327440"/>
                </a:lnTo>
                <a:lnTo>
                  <a:pt x="1419855" y="336354"/>
                </a:lnTo>
                <a:lnTo>
                  <a:pt x="1425597" y="345279"/>
                </a:lnTo>
                <a:lnTo>
                  <a:pt x="1427739" y="354208"/>
                </a:lnTo>
                <a:lnTo>
                  <a:pt x="1428240" y="360160"/>
                </a:lnTo>
                <a:lnTo>
                  <a:pt x="1431110" y="366113"/>
                </a:lnTo>
                <a:lnTo>
                  <a:pt x="1434699" y="372067"/>
                </a:lnTo>
                <a:lnTo>
                  <a:pt x="1437193" y="382209"/>
                </a:lnTo>
                <a:lnTo>
                  <a:pt x="1443633" y="390753"/>
                </a:lnTo>
                <a:lnTo>
                  <a:pt x="1446644" y="399101"/>
                </a:lnTo>
                <a:lnTo>
                  <a:pt x="1452386" y="407858"/>
                </a:lnTo>
                <a:lnTo>
                  <a:pt x="1454528" y="416737"/>
                </a:lnTo>
                <a:lnTo>
                  <a:pt x="1455030" y="422677"/>
                </a:lnTo>
                <a:lnTo>
                  <a:pt x="1457899" y="428625"/>
                </a:lnTo>
                <a:lnTo>
                  <a:pt x="1461488" y="434576"/>
                </a:lnTo>
                <a:lnTo>
                  <a:pt x="1464501" y="443504"/>
                </a:lnTo>
                <a:lnTo>
                  <a:pt x="1470245" y="452434"/>
                </a:lnTo>
                <a:lnTo>
                  <a:pt x="1472388" y="461363"/>
                </a:lnTo>
                <a:lnTo>
                  <a:pt x="1472889" y="467317"/>
                </a:lnTo>
                <a:lnTo>
                  <a:pt x="1475758" y="473270"/>
                </a:lnTo>
                <a:lnTo>
                  <a:pt x="1487505" y="488152"/>
                </a:lnTo>
                <a:lnTo>
                  <a:pt x="1493076" y="500059"/>
                </a:lnTo>
                <a:lnTo>
                  <a:pt x="1498695" y="507224"/>
                </a:lnTo>
                <a:lnTo>
                  <a:pt x="1500798" y="515769"/>
                </a:lnTo>
                <a:lnTo>
                  <a:pt x="1509009" y="526848"/>
                </a:lnTo>
                <a:lnTo>
                  <a:pt x="1504268" y="526848"/>
                </a:lnTo>
                <a:lnTo>
                  <a:pt x="1502872" y="525856"/>
                </a:lnTo>
                <a:lnTo>
                  <a:pt x="1501941" y="524202"/>
                </a:lnTo>
                <a:lnTo>
                  <a:pt x="1500447" y="519159"/>
                </a:lnTo>
                <a:lnTo>
                  <a:pt x="1492423" y="510339"/>
                </a:lnTo>
                <a:lnTo>
                  <a:pt x="1484272" y="508263"/>
                </a:lnTo>
                <a:lnTo>
                  <a:pt x="1463792" y="493159"/>
                </a:lnTo>
                <a:lnTo>
                  <a:pt x="1461006" y="492482"/>
                </a:lnTo>
                <a:lnTo>
                  <a:pt x="1459148" y="491039"/>
                </a:lnTo>
                <a:lnTo>
                  <a:pt x="1457083" y="486789"/>
                </a:lnTo>
                <a:lnTo>
                  <a:pt x="1455539" y="485259"/>
                </a:lnTo>
                <a:lnTo>
                  <a:pt x="1447887" y="482602"/>
                </a:lnTo>
                <a:lnTo>
                  <a:pt x="1447117" y="479733"/>
                </a:lnTo>
                <a:lnTo>
                  <a:pt x="1446912" y="477578"/>
                </a:lnTo>
                <a:lnTo>
                  <a:pt x="1445782" y="476142"/>
                </a:lnTo>
                <a:lnTo>
                  <a:pt x="1437575" y="473271"/>
                </a:lnTo>
                <a:lnTo>
                  <a:pt x="1437571" y="473270"/>
                </a:lnTo>
                <a:lnTo>
                  <a:pt x="1437571" y="480958"/>
                </a:lnTo>
                <a:lnTo>
                  <a:pt x="1438564" y="481372"/>
                </a:lnTo>
                <a:lnTo>
                  <a:pt x="1442312" y="481832"/>
                </a:lnTo>
                <a:lnTo>
                  <a:pt x="1443708" y="482947"/>
                </a:lnTo>
                <a:lnTo>
                  <a:pt x="1445260" y="486831"/>
                </a:lnTo>
                <a:lnTo>
                  <a:pt x="1446665" y="488263"/>
                </a:lnTo>
                <a:lnTo>
                  <a:pt x="1450874" y="489855"/>
                </a:lnTo>
                <a:lnTo>
                  <a:pt x="1452393" y="491272"/>
                </a:lnTo>
                <a:lnTo>
                  <a:pt x="1459771" y="503446"/>
                </a:lnTo>
                <a:lnTo>
                  <a:pt x="1498692" y="543320"/>
                </a:lnTo>
                <a:lnTo>
                  <a:pt x="1504409" y="544296"/>
                </a:lnTo>
                <a:lnTo>
                  <a:pt x="1505942" y="545425"/>
                </a:lnTo>
                <a:lnTo>
                  <a:pt x="1507645" y="549326"/>
                </a:lnTo>
                <a:lnTo>
                  <a:pt x="1509093" y="550763"/>
                </a:lnTo>
                <a:lnTo>
                  <a:pt x="1517903" y="553627"/>
                </a:lnTo>
                <a:lnTo>
                  <a:pt x="1517939" y="522585"/>
                </a:lnTo>
                <a:lnTo>
                  <a:pt x="1520584" y="517346"/>
                </a:lnTo>
                <a:lnTo>
                  <a:pt x="1524075" y="511711"/>
                </a:lnTo>
                <a:lnTo>
                  <a:pt x="1526316" y="500008"/>
                </a:lnTo>
                <a:lnTo>
                  <a:pt x="1526760" y="492883"/>
                </a:lnTo>
                <a:lnTo>
                  <a:pt x="1532983" y="484346"/>
                </a:lnTo>
                <a:lnTo>
                  <a:pt x="1534964" y="476000"/>
                </a:lnTo>
                <a:lnTo>
                  <a:pt x="1535427" y="470184"/>
                </a:lnTo>
                <a:lnTo>
                  <a:pt x="1536543" y="468236"/>
                </a:lnTo>
                <a:lnTo>
                  <a:pt x="1538278" y="466937"/>
                </a:lnTo>
                <a:lnTo>
                  <a:pt x="1540429" y="466071"/>
                </a:lnTo>
                <a:lnTo>
                  <a:pt x="1541861" y="464502"/>
                </a:lnTo>
                <a:lnTo>
                  <a:pt x="1544350" y="456804"/>
                </a:lnTo>
                <a:lnTo>
                  <a:pt x="1544616" y="451083"/>
                </a:lnTo>
                <a:lnTo>
                  <a:pt x="1545645" y="449549"/>
                </a:lnTo>
                <a:lnTo>
                  <a:pt x="1547324" y="448526"/>
                </a:lnTo>
                <a:lnTo>
                  <a:pt x="1553654" y="446481"/>
                </a:lnTo>
                <a:lnTo>
                  <a:pt x="1548916" y="446481"/>
                </a:lnTo>
                <a:lnTo>
                  <a:pt x="1547520" y="447473"/>
                </a:lnTo>
                <a:lnTo>
                  <a:pt x="1546589" y="449126"/>
                </a:lnTo>
                <a:lnTo>
                  <a:pt x="1543980" y="461711"/>
                </a:lnTo>
                <a:lnTo>
                  <a:pt x="1538664" y="470396"/>
                </a:lnTo>
                <a:lnTo>
                  <a:pt x="1536175" y="480449"/>
                </a:lnTo>
                <a:lnTo>
                  <a:pt x="1531169" y="486421"/>
                </a:lnTo>
                <a:lnTo>
                  <a:pt x="1528780" y="494328"/>
                </a:lnTo>
                <a:lnTo>
                  <a:pt x="1528143" y="499215"/>
                </a:lnTo>
                <a:lnTo>
                  <a:pt x="1526726" y="502472"/>
                </a:lnTo>
                <a:lnTo>
                  <a:pt x="1524788" y="504644"/>
                </a:lnTo>
                <a:lnTo>
                  <a:pt x="1522505" y="506092"/>
                </a:lnTo>
                <a:lnTo>
                  <a:pt x="1520983" y="508050"/>
                </a:lnTo>
                <a:lnTo>
                  <a:pt x="1519292" y="512871"/>
                </a:lnTo>
                <a:lnTo>
                  <a:pt x="1518339" y="521163"/>
                </a:lnTo>
                <a:lnTo>
                  <a:pt x="1517214" y="523058"/>
                </a:lnTo>
                <a:lnTo>
                  <a:pt x="1515470" y="524321"/>
                </a:lnTo>
                <a:lnTo>
                  <a:pt x="1509009" y="526848"/>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1" name="SMARTInkShape-70"/>
          <p:cNvSpPr/>
          <p:nvPr/>
        </p:nvSpPr>
        <p:spPr>
          <a:xfrm>
            <a:off x="4259461" y="3143360"/>
            <a:ext cx="2428876" cy="892860"/>
          </a:xfrm>
          <a:custGeom>
            <a:avLst/>
            <a:gdLst/>
            <a:ahLst/>
            <a:cxnLst/>
            <a:rect l="0" t="0" r="0" b="0"/>
            <a:pathLst>
              <a:path w="2428876" h="892860">
                <a:moveTo>
                  <a:pt x="0" y="883929"/>
                </a:moveTo>
                <a:lnTo>
                  <a:pt x="0" y="892859"/>
                </a:lnTo>
                <a:lnTo>
                  <a:pt x="0" y="848313"/>
                </a:lnTo>
                <a:lnTo>
                  <a:pt x="0" y="806532"/>
                </a:lnTo>
                <a:lnTo>
                  <a:pt x="0" y="765234"/>
                </a:lnTo>
                <a:lnTo>
                  <a:pt x="0" y="724785"/>
                </a:lnTo>
                <a:lnTo>
                  <a:pt x="992" y="708222"/>
                </a:lnTo>
                <a:lnTo>
                  <a:pt x="11024" y="669437"/>
                </a:lnTo>
                <a:lnTo>
                  <a:pt x="16509" y="650509"/>
                </a:lnTo>
                <a:lnTo>
                  <a:pt x="20327" y="624412"/>
                </a:lnTo>
                <a:lnTo>
                  <a:pt x="32674" y="585423"/>
                </a:lnTo>
                <a:lnTo>
                  <a:pt x="35809" y="569154"/>
                </a:lnTo>
                <a:lnTo>
                  <a:pt x="51112" y="535105"/>
                </a:lnTo>
                <a:lnTo>
                  <a:pt x="55493" y="517644"/>
                </a:lnTo>
                <a:lnTo>
                  <a:pt x="63075" y="502548"/>
                </a:lnTo>
                <a:lnTo>
                  <a:pt x="83377" y="466840"/>
                </a:lnTo>
                <a:lnTo>
                  <a:pt x="90112" y="449461"/>
                </a:lnTo>
                <a:lnTo>
                  <a:pt x="115698" y="410488"/>
                </a:lnTo>
                <a:lnTo>
                  <a:pt x="136899" y="376662"/>
                </a:lnTo>
                <a:lnTo>
                  <a:pt x="145511" y="368097"/>
                </a:lnTo>
                <a:lnTo>
                  <a:pt x="154961" y="359991"/>
                </a:lnTo>
                <a:lnTo>
                  <a:pt x="190611" y="318467"/>
                </a:lnTo>
                <a:lnTo>
                  <a:pt x="223858" y="287681"/>
                </a:lnTo>
                <a:lnTo>
                  <a:pt x="234430" y="279602"/>
                </a:lnTo>
                <a:lnTo>
                  <a:pt x="251947" y="260892"/>
                </a:lnTo>
                <a:lnTo>
                  <a:pt x="291815" y="230446"/>
                </a:lnTo>
                <a:lnTo>
                  <a:pt x="333382" y="202192"/>
                </a:lnTo>
                <a:lnTo>
                  <a:pt x="375048" y="176006"/>
                </a:lnTo>
                <a:lnTo>
                  <a:pt x="416719" y="149096"/>
                </a:lnTo>
                <a:lnTo>
                  <a:pt x="453552" y="129463"/>
                </a:lnTo>
                <a:lnTo>
                  <a:pt x="493615" y="115592"/>
                </a:lnTo>
                <a:lnTo>
                  <a:pt x="535116" y="100050"/>
                </a:lnTo>
                <a:lnTo>
                  <a:pt x="572784" y="78515"/>
                </a:lnTo>
                <a:lnTo>
                  <a:pt x="612762" y="67218"/>
                </a:lnTo>
                <a:lnTo>
                  <a:pt x="656543" y="50392"/>
                </a:lnTo>
                <a:lnTo>
                  <a:pt x="697131" y="42664"/>
                </a:lnTo>
                <a:lnTo>
                  <a:pt x="741245" y="30401"/>
                </a:lnTo>
                <a:lnTo>
                  <a:pt x="781082" y="22429"/>
                </a:lnTo>
                <a:lnTo>
                  <a:pt x="822085" y="18366"/>
                </a:lnTo>
                <a:lnTo>
                  <a:pt x="865260" y="11694"/>
                </a:lnTo>
                <a:lnTo>
                  <a:pt x="903149" y="9198"/>
                </a:lnTo>
                <a:lnTo>
                  <a:pt x="946711" y="6224"/>
                </a:lnTo>
                <a:lnTo>
                  <a:pt x="991217" y="724"/>
                </a:lnTo>
                <a:lnTo>
                  <a:pt x="1035847" y="0"/>
                </a:lnTo>
                <a:lnTo>
                  <a:pt x="1080493" y="2550"/>
                </a:lnTo>
                <a:lnTo>
                  <a:pt x="1125141" y="7994"/>
                </a:lnTo>
                <a:lnTo>
                  <a:pt x="1169789" y="13451"/>
                </a:lnTo>
                <a:lnTo>
                  <a:pt x="1214437" y="17183"/>
                </a:lnTo>
                <a:lnTo>
                  <a:pt x="1254897" y="22378"/>
                </a:lnTo>
                <a:lnTo>
                  <a:pt x="1292985" y="26821"/>
                </a:lnTo>
                <a:lnTo>
                  <a:pt x="1331656" y="38996"/>
                </a:lnTo>
                <a:lnTo>
                  <a:pt x="1372675" y="46454"/>
                </a:lnTo>
                <a:lnTo>
                  <a:pt x="1394937" y="51390"/>
                </a:lnTo>
                <a:lnTo>
                  <a:pt x="1429127" y="57798"/>
                </a:lnTo>
                <a:lnTo>
                  <a:pt x="1466379" y="71506"/>
                </a:lnTo>
                <a:lnTo>
                  <a:pt x="1503232" y="86234"/>
                </a:lnTo>
                <a:lnTo>
                  <a:pt x="1545237" y="101096"/>
                </a:lnTo>
                <a:lnTo>
                  <a:pt x="1586021" y="118953"/>
                </a:lnTo>
                <a:lnTo>
                  <a:pt x="1629872" y="136812"/>
                </a:lnTo>
                <a:lnTo>
                  <a:pt x="1660753" y="154340"/>
                </a:lnTo>
                <a:lnTo>
                  <a:pt x="1673745" y="163785"/>
                </a:lnTo>
                <a:lnTo>
                  <a:pt x="1716642" y="184192"/>
                </a:lnTo>
                <a:lnTo>
                  <a:pt x="1759100" y="207904"/>
                </a:lnTo>
                <a:lnTo>
                  <a:pt x="1800817" y="234669"/>
                </a:lnTo>
                <a:lnTo>
                  <a:pt x="1841377" y="258836"/>
                </a:lnTo>
                <a:lnTo>
                  <a:pt x="1881296" y="287374"/>
                </a:lnTo>
                <a:lnTo>
                  <a:pt x="1921873" y="310372"/>
                </a:lnTo>
                <a:lnTo>
                  <a:pt x="1939606" y="328412"/>
                </a:lnTo>
                <a:lnTo>
                  <a:pt x="1979303" y="354028"/>
                </a:lnTo>
                <a:lnTo>
                  <a:pt x="2020573" y="383865"/>
                </a:lnTo>
                <a:lnTo>
                  <a:pt x="2042063" y="399742"/>
                </a:lnTo>
                <a:lnTo>
                  <a:pt x="2083084" y="437281"/>
                </a:lnTo>
                <a:lnTo>
                  <a:pt x="2110004" y="458271"/>
                </a:lnTo>
                <a:lnTo>
                  <a:pt x="2127862" y="473162"/>
                </a:lnTo>
                <a:lnTo>
                  <a:pt x="2151498" y="491023"/>
                </a:lnTo>
                <a:lnTo>
                  <a:pt x="2193725" y="533687"/>
                </a:lnTo>
                <a:lnTo>
                  <a:pt x="2202655" y="546769"/>
                </a:lnTo>
                <a:lnTo>
                  <a:pt x="2211586" y="553511"/>
                </a:lnTo>
                <a:lnTo>
                  <a:pt x="2250281" y="598141"/>
                </a:lnTo>
                <a:lnTo>
                  <a:pt x="2255242" y="604115"/>
                </a:lnTo>
                <a:lnTo>
                  <a:pt x="2261073" y="616035"/>
                </a:lnTo>
                <a:lnTo>
                  <a:pt x="2271485" y="627944"/>
                </a:lnTo>
                <a:lnTo>
                  <a:pt x="2274588" y="636543"/>
                </a:lnTo>
                <a:lnTo>
                  <a:pt x="2276959" y="645987"/>
                </a:lnTo>
                <a:lnTo>
                  <a:pt x="2286566" y="660135"/>
                </a:lnTo>
                <a:lnTo>
                  <a:pt x="2308842" y="692580"/>
                </a:lnTo>
                <a:lnTo>
                  <a:pt x="2314656" y="705167"/>
                </a:lnTo>
                <a:lnTo>
                  <a:pt x="2325064" y="721949"/>
                </a:lnTo>
                <a:lnTo>
                  <a:pt x="2332558" y="740498"/>
                </a:lnTo>
                <a:lnTo>
                  <a:pt x="2344790" y="755864"/>
                </a:lnTo>
                <a:lnTo>
                  <a:pt x="2350419" y="767828"/>
                </a:lnTo>
                <a:lnTo>
                  <a:pt x="2354318" y="773790"/>
                </a:lnTo>
                <a:lnTo>
                  <a:pt x="2356513" y="782724"/>
                </a:lnTo>
                <a:lnTo>
                  <a:pt x="2357027" y="788678"/>
                </a:lnTo>
                <a:lnTo>
                  <a:pt x="2358155" y="790663"/>
                </a:lnTo>
                <a:lnTo>
                  <a:pt x="2359901" y="791986"/>
                </a:lnTo>
                <a:lnTo>
                  <a:pt x="2362056" y="792868"/>
                </a:lnTo>
                <a:lnTo>
                  <a:pt x="2363493" y="794448"/>
                </a:lnTo>
                <a:lnTo>
                  <a:pt x="2365090" y="798850"/>
                </a:lnTo>
                <a:lnTo>
                  <a:pt x="2366255" y="810837"/>
                </a:lnTo>
                <a:lnTo>
                  <a:pt x="2374926" y="821010"/>
                </a:lnTo>
                <a:lnTo>
                  <a:pt x="2382953" y="821385"/>
                </a:lnTo>
                <a:lnTo>
                  <a:pt x="2375298" y="821421"/>
                </a:lnTo>
                <a:lnTo>
                  <a:pt x="2375297" y="816680"/>
                </a:lnTo>
                <a:lnTo>
                  <a:pt x="2374305" y="815284"/>
                </a:lnTo>
                <a:lnTo>
                  <a:pt x="2372651" y="814353"/>
                </a:lnTo>
                <a:lnTo>
                  <a:pt x="2370556" y="813733"/>
                </a:lnTo>
                <a:lnTo>
                  <a:pt x="2369160" y="812327"/>
                </a:lnTo>
                <a:lnTo>
                  <a:pt x="2364273" y="802941"/>
                </a:lnTo>
                <a:lnTo>
                  <a:pt x="2361994" y="800172"/>
                </a:lnTo>
                <a:lnTo>
                  <a:pt x="2356817" y="797094"/>
                </a:lnTo>
                <a:lnTo>
                  <a:pt x="2351208" y="794734"/>
                </a:lnTo>
                <a:lnTo>
                  <a:pt x="2306835" y="752954"/>
                </a:lnTo>
                <a:lnTo>
                  <a:pt x="2297906" y="745020"/>
                </a:lnTo>
                <a:lnTo>
                  <a:pt x="2286000" y="739192"/>
                </a:lnTo>
                <a:lnTo>
                  <a:pt x="2269905" y="724850"/>
                </a:lnTo>
                <a:lnTo>
                  <a:pt x="2266279" y="723930"/>
                </a:lnTo>
                <a:lnTo>
                  <a:pt x="2259212" y="723195"/>
                </a:lnTo>
                <a:lnTo>
                  <a:pt x="2263952" y="727935"/>
                </a:lnTo>
                <a:lnTo>
                  <a:pt x="2266279" y="732908"/>
                </a:lnTo>
                <a:lnTo>
                  <a:pt x="2266900" y="735623"/>
                </a:lnTo>
                <a:lnTo>
                  <a:pt x="2268305" y="737434"/>
                </a:lnTo>
                <a:lnTo>
                  <a:pt x="2303875" y="767893"/>
                </a:lnTo>
                <a:lnTo>
                  <a:pt x="2312794" y="779434"/>
                </a:lnTo>
                <a:lnTo>
                  <a:pt x="2318744" y="787877"/>
                </a:lnTo>
                <a:lnTo>
                  <a:pt x="2333625" y="798483"/>
                </a:lnTo>
                <a:lnTo>
                  <a:pt x="2336932" y="803950"/>
                </a:lnTo>
                <a:lnTo>
                  <a:pt x="2337814" y="806797"/>
                </a:lnTo>
                <a:lnTo>
                  <a:pt x="2339394" y="808695"/>
                </a:lnTo>
                <a:lnTo>
                  <a:pt x="2355782" y="820032"/>
                </a:lnTo>
                <a:lnTo>
                  <a:pt x="2366364" y="821420"/>
                </a:lnTo>
                <a:lnTo>
                  <a:pt x="2366366" y="816680"/>
                </a:lnTo>
                <a:lnTo>
                  <a:pt x="2367359" y="815284"/>
                </a:lnTo>
                <a:lnTo>
                  <a:pt x="2369012" y="814353"/>
                </a:lnTo>
                <a:lnTo>
                  <a:pt x="2371107" y="813733"/>
                </a:lnTo>
                <a:lnTo>
                  <a:pt x="2372503" y="812327"/>
                </a:lnTo>
                <a:lnTo>
                  <a:pt x="2377391" y="802941"/>
                </a:lnTo>
                <a:lnTo>
                  <a:pt x="2382876" y="796273"/>
                </a:lnTo>
                <a:lnTo>
                  <a:pt x="2384952" y="787827"/>
                </a:lnTo>
                <a:lnTo>
                  <a:pt x="2390284" y="779497"/>
                </a:lnTo>
                <a:lnTo>
                  <a:pt x="2393297" y="770744"/>
                </a:lnTo>
                <a:lnTo>
                  <a:pt x="2397518" y="764833"/>
                </a:lnTo>
                <a:lnTo>
                  <a:pt x="2402701" y="761544"/>
                </a:lnTo>
                <a:lnTo>
                  <a:pt x="2405473" y="760668"/>
                </a:lnTo>
                <a:lnTo>
                  <a:pt x="2407320" y="759091"/>
                </a:lnTo>
                <a:lnTo>
                  <a:pt x="2418560" y="742709"/>
                </a:lnTo>
                <a:lnTo>
                  <a:pt x="2419534" y="736804"/>
                </a:lnTo>
                <a:lnTo>
                  <a:pt x="2420664" y="735244"/>
                </a:lnTo>
                <a:lnTo>
                  <a:pt x="2422409" y="734204"/>
                </a:lnTo>
                <a:lnTo>
                  <a:pt x="2427597" y="732535"/>
                </a:lnTo>
                <a:lnTo>
                  <a:pt x="2428307" y="729661"/>
                </a:lnTo>
                <a:lnTo>
                  <a:pt x="2428872" y="723228"/>
                </a:lnTo>
                <a:lnTo>
                  <a:pt x="2428875" y="736498"/>
                </a:lnTo>
                <a:lnTo>
                  <a:pt x="2426229" y="741675"/>
                </a:lnTo>
                <a:lnTo>
                  <a:pt x="2422738" y="747283"/>
                </a:lnTo>
                <a:lnTo>
                  <a:pt x="2419781" y="756019"/>
                </a:lnTo>
                <a:lnTo>
                  <a:pt x="2404548" y="776777"/>
                </a:lnTo>
                <a:lnTo>
                  <a:pt x="2403727" y="779752"/>
                </a:lnTo>
                <a:lnTo>
                  <a:pt x="2402187" y="781736"/>
                </a:lnTo>
                <a:lnTo>
                  <a:pt x="2396273" y="785520"/>
                </a:lnTo>
                <a:lnTo>
                  <a:pt x="2386271" y="803725"/>
                </a:lnTo>
                <a:lnTo>
                  <a:pt x="2384251" y="813382"/>
                </a:lnTo>
                <a:lnTo>
                  <a:pt x="2384230" y="820166"/>
                </a:lnTo>
                <a:lnTo>
                  <a:pt x="2384227" y="812492"/>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2" name="SMARTInkShape-71"/>
          <p:cNvSpPr/>
          <p:nvPr/>
        </p:nvSpPr>
        <p:spPr>
          <a:xfrm>
            <a:off x="4250531" y="2937867"/>
            <a:ext cx="3125392" cy="1112427"/>
          </a:xfrm>
          <a:custGeom>
            <a:avLst/>
            <a:gdLst/>
            <a:ahLst/>
            <a:cxnLst/>
            <a:rect l="0" t="0" r="0" b="0"/>
            <a:pathLst>
              <a:path w="3125392" h="1112427">
                <a:moveTo>
                  <a:pt x="8930" y="1107281"/>
                </a:moveTo>
                <a:lnTo>
                  <a:pt x="8930" y="1112426"/>
                </a:lnTo>
                <a:lnTo>
                  <a:pt x="8930" y="1108155"/>
                </a:lnTo>
                <a:lnTo>
                  <a:pt x="246" y="1107297"/>
                </a:lnTo>
                <a:lnTo>
                  <a:pt x="1" y="1107281"/>
                </a:lnTo>
                <a:lnTo>
                  <a:pt x="8562" y="1107281"/>
                </a:lnTo>
                <a:lnTo>
                  <a:pt x="358" y="1107281"/>
                </a:lnTo>
                <a:lnTo>
                  <a:pt x="0" y="1064707"/>
                </a:lnTo>
                <a:lnTo>
                  <a:pt x="0" y="1021782"/>
                </a:lnTo>
                <a:lnTo>
                  <a:pt x="0" y="1006186"/>
                </a:lnTo>
                <a:lnTo>
                  <a:pt x="8562" y="965989"/>
                </a:lnTo>
                <a:lnTo>
                  <a:pt x="8920" y="922331"/>
                </a:lnTo>
                <a:lnTo>
                  <a:pt x="17307" y="877739"/>
                </a:lnTo>
                <a:lnTo>
                  <a:pt x="18830" y="842305"/>
                </a:lnTo>
                <a:lnTo>
                  <a:pt x="28882" y="803494"/>
                </a:lnTo>
                <a:lnTo>
                  <a:pt x="42187" y="767938"/>
                </a:lnTo>
                <a:lnTo>
                  <a:pt x="44547" y="757032"/>
                </a:lnTo>
                <a:lnTo>
                  <a:pt x="50462" y="744323"/>
                </a:lnTo>
                <a:lnTo>
                  <a:pt x="63110" y="702636"/>
                </a:lnTo>
                <a:lnTo>
                  <a:pt x="73352" y="661334"/>
                </a:lnTo>
                <a:lnTo>
                  <a:pt x="86820" y="625126"/>
                </a:lnTo>
                <a:lnTo>
                  <a:pt x="91209" y="607233"/>
                </a:lnTo>
                <a:lnTo>
                  <a:pt x="105424" y="577455"/>
                </a:lnTo>
                <a:lnTo>
                  <a:pt x="133409" y="535781"/>
                </a:lnTo>
                <a:lnTo>
                  <a:pt x="154750" y="494110"/>
                </a:lnTo>
                <a:lnTo>
                  <a:pt x="176608" y="452438"/>
                </a:lnTo>
                <a:lnTo>
                  <a:pt x="207477" y="410766"/>
                </a:lnTo>
                <a:lnTo>
                  <a:pt x="247177" y="369094"/>
                </a:lnTo>
                <a:lnTo>
                  <a:pt x="275096" y="325687"/>
                </a:lnTo>
                <a:lnTo>
                  <a:pt x="315589" y="290948"/>
                </a:lnTo>
                <a:lnTo>
                  <a:pt x="359838" y="249987"/>
                </a:lnTo>
                <a:lnTo>
                  <a:pt x="401285" y="221377"/>
                </a:lnTo>
                <a:lnTo>
                  <a:pt x="414490" y="211499"/>
                </a:lnTo>
                <a:lnTo>
                  <a:pt x="457542" y="184639"/>
                </a:lnTo>
                <a:lnTo>
                  <a:pt x="500172" y="157843"/>
                </a:lnTo>
                <a:lnTo>
                  <a:pt x="539498" y="136198"/>
                </a:lnTo>
                <a:lnTo>
                  <a:pt x="583549" y="110984"/>
                </a:lnTo>
                <a:lnTo>
                  <a:pt x="628145" y="92348"/>
                </a:lnTo>
                <a:lnTo>
                  <a:pt x="670130" y="77401"/>
                </a:lnTo>
                <a:lnTo>
                  <a:pt x="714429" y="62509"/>
                </a:lnTo>
                <a:lnTo>
                  <a:pt x="752894" y="48617"/>
                </a:lnTo>
                <a:lnTo>
                  <a:pt x="795111" y="40431"/>
                </a:lnTo>
                <a:lnTo>
                  <a:pt x="836793" y="29272"/>
                </a:lnTo>
                <a:lnTo>
                  <a:pt x="875943" y="20979"/>
                </a:lnTo>
                <a:lnTo>
                  <a:pt x="919868" y="13530"/>
                </a:lnTo>
                <a:lnTo>
                  <a:pt x="964421" y="9536"/>
                </a:lnTo>
                <a:lnTo>
                  <a:pt x="1009056" y="2873"/>
                </a:lnTo>
                <a:lnTo>
                  <a:pt x="1053704" y="378"/>
                </a:lnTo>
                <a:lnTo>
                  <a:pt x="1098352" y="50"/>
                </a:lnTo>
                <a:lnTo>
                  <a:pt x="1143000" y="7"/>
                </a:lnTo>
                <a:lnTo>
                  <a:pt x="1181365" y="1"/>
                </a:lnTo>
                <a:lnTo>
                  <a:pt x="1222126" y="0"/>
                </a:lnTo>
                <a:lnTo>
                  <a:pt x="1259833" y="0"/>
                </a:lnTo>
                <a:lnTo>
                  <a:pt x="1301824" y="0"/>
                </a:lnTo>
                <a:lnTo>
                  <a:pt x="1329958" y="2646"/>
                </a:lnTo>
                <a:lnTo>
                  <a:pt x="1366131" y="7689"/>
                </a:lnTo>
                <a:lnTo>
                  <a:pt x="1401939" y="8685"/>
                </a:lnTo>
                <a:lnTo>
                  <a:pt x="1440321" y="11527"/>
                </a:lnTo>
                <a:lnTo>
                  <a:pt x="1481086" y="16609"/>
                </a:lnTo>
                <a:lnTo>
                  <a:pt x="1523939" y="23749"/>
                </a:lnTo>
                <a:lnTo>
                  <a:pt x="1562095" y="28834"/>
                </a:lnTo>
                <a:lnTo>
                  <a:pt x="1603036" y="34359"/>
                </a:lnTo>
                <a:lnTo>
                  <a:pt x="1643204" y="41587"/>
                </a:lnTo>
                <a:lnTo>
                  <a:pt x="1685681" y="46690"/>
                </a:lnTo>
                <a:lnTo>
                  <a:pt x="1727769" y="52218"/>
                </a:lnTo>
                <a:lnTo>
                  <a:pt x="1768164" y="60438"/>
                </a:lnTo>
                <a:lnTo>
                  <a:pt x="1810686" y="71617"/>
                </a:lnTo>
                <a:lnTo>
                  <a:pt x="1852783" y="83379"/>
                </a:lnTo>
                <a:lnTo>
                  <a:pt x="1893179" y="95257"/>
                </a:lnTo>
                <a:lnTo>
                  <a:pt x="1935701" y="107158"/>
                </a:lnTo>
                <a:lnTo>
                  <a:pt x="1977798" y="119063"/>
                </a:lnTo>
                <a:lnTo>
                  <a:pt x="2012560" y="127992"/>
                </a:lnTo>
                <a:lnTo>
                  <a:pt x="2053725" y="146035"/>
                </a:lnTo>
                <a:lnTo>
                  <a:pt x="2096399" y="162829"/>
                </a:lnTo>
                <a:lnTo>
                  <a:pt x="2133785" y="180220"/>
                </a:lnTo>
                <a:lnTo>
                  <a:pt x="2169833" y="194202"/>
                </a:lnTo>
                <a:lnTo>
                  <a:pt x="2205617" y="212398"/>
                </a:lnTo>
                <a:lnTo>
                  <a:pt x="2229772" y="225321"/>
                </a:lnTo>
                <a:lnTo>
                  <a:pt x="2252142" y="239072"/>
                </a:lnTo>
                <a:lnTo>
                  <a:pt x="2295175" y="261854"/>
                </a:lnTo>
                <a:lnTo>
                  <a:pt x="2339610" y="284134"/>
                </a:lnTo>
                <a:lnTo>
                  <a:pt x="2377164" y="310073"/>
                </a:lnTo>
                <a:lnTo>
                  <a:pt x="2419325" y="332828"/>
                </a:lnTo>
                <a:lnTo>
                  <a:pt x="2461582" y="359784"/>
                </a:lnTo>
                <a:lnTo>
                  <a:pt x="2502074" y="390419"/>
                </a:lnTo>
                <a:lnTo>
                  <a:pt x="2541616" y="418003"/>
                </a:lnTo>
                <a:lnTo>
                  <a:pt x="2583635" y="449372"/>
                </a:lnTo>
                <a:lnTo>
                  <a:pt x="2600517" y="461451"/>
                </a:lnTo>
                <a:lnTo>
                  <a:pt x="2618260" y="480162"/>
                </a:lnTo>
                <a:lnTo>
                  <a:pt x="2645417" y="497809"/>
                </a:lnTo>
                <a:lnTo>
                  <a:pt x="2662957" y="516007"/>
                </a:lnTo>
                <a:lnTo>
                  <a:pt x="2702610" y="550754"/>
                </a:lnTo>
                <a:lnTo>
                  <a:pt x="2744301" y="592251"/>
                </a:lnTo>
                <a:lnTo>
                  <a:pt x="2758668" y="609260"/>
                </a:lnTo>
                <a:lnTo>
                  <a:pt x="2765950" y="619040"/>
                </a:lnTo>
                <a:lnTo>
                  <a:pt x="2784148" y="636049"/>
                </a:lnTo>
                <a:lnTo>
                  <a:pt x="2823826" y="680571"/>
                </a:lnTo>
                <a:lnTo>
                  <a:pt x="2847966" y="707475"/>
                </a:lnTo>
                <a:lnTo>
                  <a:pt x="2877060" y="747236"/>
                </a:lnTo>
                <a:lnTo>
                  <a:pt x="2909072" y="791829"/>
                </a:lnTo>
                <a:lnTo>
                  <a:pt x="2943575" y="833352"/>
                </a:lnTo>
                <a:lnTo>
                  <a:pt x="2973582" y="877151"/>
                </a:lnTo>
                <a:lnTo>
                  <a:pt x="2988799" y="901294"/>
                </a:lnTo>
                <a:lnTo>
                  <a:pt x="2995663" y="918426"/>
                </a:lnTo>
                <a:lnTo>
                  <a:pt x="3012390" y="940216"/>
                </a:lnTo>
                <a:lnTo>
                  <a:pt x="3021243" y="949411"/>
                </a:lnTo>
                <a:lnTo>
                  <a:pt x="3024533" y="958073"/>
                </a:lnTo>
                <a:lnTo>
                  <a:pt x="3025409" y="963160"/>
                </a:lnTo>
                <a:lnTo>
                  <a:pt x="3026987" y="966552"/>
                </a:lnTo>
                <a:lnTo>
                  <a:pt x="3029031" y="968814"/>
                </a:lnTo>
                <a:lnTo>
                  <a:pt x="3031385" y="970321"/>
                </a:lnTo>
                <a:lnTo>
                  <a:pt x="3032955" y="973310"/>
                </a:lnTo>
                <a:lnTo>
                  <a:pt x="3036156" y="986006"/>
                </a:lnTo>
                <a:lnTo>
                  <a:pt x="3042978" y="999688"/>
                </a:lnTo>
                <a:lnTo>
                  <a:pt x="3043659" y="1002810"/>
                </a:lnTo>
                <a:lnTo>
                  <a:pt x="3049360" y="1011945"/>
                </a:lnTo>
                <a:lnTo>
                  <a:pt x="3067136" y="1035870"/>
                </a:lnTo>
                <a:lnTo>
                  <a:pt x="3073843" y="1053315"/>
                </a:lnTo>
                <a:lnTo>
                  <a:pt x="3077676" y="1059484"/>
                </a:lnTo>
                <a:lnTo>
                  <a:pt x="3079379" y="1065533"/>
                </a:lnTo>
                <a:lnTo>
                  <a:pt x="3080826" y="1067543"/>
                </a:lnTo>
                <a:lnTo>
                  <a:pt x="3082783" y="1068883"/>
                </a:lnTo>
                <a:lnTo>
                  <a:pt x="3085079" y="1069776"/>
                </a:lnTo>
                <a:lnTo>
                  <a:pt x="3086610" y="1071364"/>
                </a:lnTo>
                <a:lnTo>
                  <a:pt x="3088311" y="1075774"/>
                </a:lnTo>
                <a:lnTo>
                  <a:pt x="3089757" y="1077347"/>
                </a:lnTo>
                <a:lnTo>
                  <a:pt x="3094009" y="1079094"/>
                </a:lnTo>
                <a:lnTo>
                  <a:pt x="3095540" y="1080552"/>
                </a:lnTo>
                <a:lnTo>
                  <a:pt x="3098199" y="1088058"/>
                </a:lnTo>
                <a:lnTo>
                  <a:pt x="3101068" y="1088816"/>
                </a:lnTo>
                <a:lnTo>
                  <a:pt x="3103223" y="1089018"/>
                </a:lnTo>
                <a:lnTo>
                  <a:pt x="3104659" y="1090144"/>
                </a:lnTo>
                <a:lnTo>
                  <a:pt x="3107530" y="1098345"/>
                </a:lnTo>
                <a:lnTo>
                  <a:pt x="3107532" y="1098352"/>
                </a:lnTo>
                <a:lnTo>
                  <a:pt x="3107532" y="1093611"/>
                </a:lnTo>
                <a:lnTo>
                  <a:pt x="3106539" y="1092215"/>
                </a:lnTo>
                <a:lnTo>
                  <a:pt x="3104886" y="1091284"/>
                </a:lnTo>
                <a:lnTo>
                  <a:pt x="3102791" y="1090663"/>
                </a:lnTo>
                <a:lnTo>
                  <a:pt x="3101395" y="1089257"/>
                </a:lnTo>
                <a:lnTo>
                  <a:pt x="3099843" y="1085049"/>
                </a:lnTo>
                <a:lnTo>
                  <a:pt x="3098437" y="1083530"/>
                </a:lnTo>
                <a:lnTo>
                  <a:pt x="3086282" y="1076152"/>
                </a:lnTo>
                <a:lnTo>
                  <a:pt x="3047755" y="1039565"/>
                </a:lnTo>
                <a:lnTo>
                  <a:pt x="3038998" y="1036947"/>
                </a:lnTo>
                <a:lnTo>
                  <a:pt x="3033085" y="1036334"/>
                </a:lnTo>
                <a:lnTo>
                  <a:pt x="3031111" y="1035178"/>
                </a:lnTo>
                <a:lnTo>
                  <a:pt x="3029796" y="1033416"/>
                </a:lnTo>
                <a:lnTo>
                  <a:pt x="3028919" y="1031248"/>
                </a:lnTo>
                <a:lnTo>
                  <a:pt x="3027342" y="1029804"/>
                </a:lnTo>
                <a:lnTo>
                  <a:pt x="3018236" y="1026914"/>
                </a:lnTo>
                <a:lnTo>
                  <a:pt x="3018235" y="1034603"/>
                </a:lnTo>
                <a:lnTo>
                  <a:pt x="3019227" y="1035016"/>
                </a:lnTo>
                <a:lnTo>
                  <a:pt x="3022975" y="1035476"/>
                </a:lnTo>
                <a:lnTo>
                  <a:pt x="3024371" y="1036591"/>
                </a:lnTo>
                <a:lnTo>
                  <a:pt x="3031538" y="1048240"/>
                </a:lnTo>
                <a:lnTo>
                  <a:pt x="3048123" y="1065653"/>
                </a:lnTo>
                <a:lnTo>
                  <a:pt x="3054008" y="1068936"/>
                </a:lnTo>
                <a:lnTo>
                  <a:pt x="3059931" y="1071388"/>
                </a:lnTo>
                <a:lnTo>
                  <a:pt x="3070052" y="1079097"/>
                </a:lnTo>
                <a:lnTo>
                  <a:pt x="3078594" y="1081209"/>
                </a:lnTo>
                <a:lnTo>
                  <a:pt x="3088017" y="1088145"/>
                </a:lnTo>
                <a:lnTo>
                  <a:pt x="3098591" y="1089421"/>
                </a:lnTo>
                <a:lnTo>
                  <a:pt x="3106289" y="1081733"/>
                </a:lnTo>
                <a:lnTo>
                  <a:pt x="3107163" y="1076120"/>
                </a:lnTo>
                <a:lnTo>
                  <a:pt x="3107521" y="1058379"/>
                </a:lnTo>
                <a:lnTo>
                  <a:pt x="3110172" y="1053135"/>
                </a:lnTo>
                <a:lnTo>
                  <a:pt x="3115219" y="1046425"/>
                </a:lnTo>
                <a:lnTo>
                  <a:pt x="3116216" y="1037971"/>
                </a:lnTo>
                <a:lnTo>
                  <a:pt x="3116451" y="1014975"/>
                </a:lnTo>
                <a:lnTo>
                  <a:pt x="3117446" y="1013002"/>
                </a:lnTo>
                <a:lnTo>
                  <a:pt x="3119102" y="1011686"/>
                </a:lnTo>
                <a:lnTo>
                  <a:pt x="3121199" y="1010809"/>
                </a:lnTo>
                <a:lnTo>
                  <a:pt x="3122596" y="1009232"/>
                </a:lnTo>
                <a:lnTo>
                  <a:pt x="3125389" y="1000132"/>
                </a:lnTo>
                <a:lnTo>
                  <a:pt x="3125391" y="1000126"/>
                </a:lnTo>
                <a:lnTo>
                  <a:pt x="3125391" y="1029937"/>
                </a:lnTo>
                <a:lnTo>
                  <a:pt x="3122745" y="1035864"/>
                </a:lnTo>
                <a:lnTo>
                  <a:pt x="3110569" y="1051555"/>
                </a:lnTo>
                <a:lnTo>
                  <a:pt x="3107931" y="1060978"/>
                </a:lnTo>
                <a:lnTo>
                  <a:pt x="3107532" y="1085121"/>
                </a:lnTo>
                <a:lnTo>
                  <a:pt x="3106539" y="1086554"/>
                </a:lnTo>
                <a:lnTo>
                  <a:pt x="3104886" y="1087510"/>
                </a:lnTo>
                <a:lnTo>
                  <a:pt x="3098602" y="1089422"/>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77" name="SMARTInkShape-Group26"/>
          <p:cNvGrpSpPr/>
          <p:nvPr/>
        </p:nvGrpSpPr>
        <p:grpSpPr>
          <a:xfrm>
            <a:off x="2027532" y="5843904"/>
            <a:ext cx="883547" cy="540824"/>
            <a:chOff x="2027532" y="5843904"/>
            <a:chExt cx="883547" cy="540824"/>
          </a:xfrm>
        </p:grpSpPr>
        <p:sp>
          <p:nvSpPr>
            <p:cNvPr id="73" name="SMARTInkShape-72"/>
            <p:cNvSpPr/>
            <p:nvPr/>
          </p:nvSpPr>
          <p:spPr>
            <a:xfrm>
              <a:off x="2027532" y="5843904"/>
              <a:ext cx="258433" cy="406878"/>
            </a:xfrm>
            <a:custGeom>
              <a:avLst/>
              <a:gdLst/>
              <a:ahLst/>
              <a:cxnLst/>
              <a:rect l="0" t="0" r="0" b="0"/>
              <a:pathLst>
                <a:path w="258433" h="406878">
                  <a:moveTo>
                    <a:pt x="88804" y="85409"/>
                  </a:moveTo>
                  <a:lnTo>
                    <a:pt x="88804" y="77720"/>
                  </a:lnTo>
                  <a:lnTo>
                    <a:pt x="94941" y="69595"/>
                  </a:lnTo>
                  <a:lnTo>
                    <a:pt x="97898" y="61320"/>
                  </a:lnTo>
                  <a:lnTo>
                    <a:pt x="139413" y="16947"/>
                  </a:lnTo>
                  <a:lnTo>
                    <a:pt x="145362" y="10994"/>
                  </a:lnTo>
                  <a:lnTo>
                    <a:pt x="153959" y="7687"/>
                  </a:lnTo>
                  <a:lnTo>
                    <a:pt x="189946" y="0"/>
                  </a:lnTo>
                  <a:lnTo>
                    <a:pt x="210576" y="5460"/>
                  </a:lnTo>
                  <a:lnTo>
                    <a:pt x="228679" y="20223"/>
                  </a:lnTo>
                  <a:lnTo>
                    <a:pt x="245568" y="37810"/>
                  </a:lnTo>
                  <a:lnTo>
                    <a:pt x="255327" y="62774"/>
                  </a:lnTo>
                  <a:lnTo>
                    <a:pt x="258284" y="103336"/>
                  </a:lnTo>
                  <a:lnTo>
                    <a:pt x="258432" y="131834"/>
                  </a:lnTo>
                  <a:lnTo>
                    <a:pt x="253160" y="146060"/>
                  </a:lnTo>
                  <a:lnTo>
                    <a:pt x="246187" y="158998"/>
                  </a:lnTo>
                  <a:lnTo>
                    <a:pt x="232977" y="202598"/>
                  </a:lnTo>
                  <a:lnTo>
                    <a:pt x="218192" y="234785"/>
                  </a:lnTo>
                  <a:lnTo>
                    <a:pt x="213778" y="249032"/>
                  </a:lnTo>
                  <a:lnTo>
                    <a:pt x="189218" y="291172"/>
                  </a:lnTo>
                  <a:lnTo>
                    <a:pt x="154219" y="331974"/>
                  </a:lnTo>
                  <a:lnTo>
                    <a:pt x="131581" y="359519"/>
                  </a:lnTo>
                  <a:lnTo>
                    <a:pt x="109270" y="373599"/>
                  </a:lnTo>
                  <a:lnTo>
                    <a:pt x="64646" y="386903"/>
                  </a:lnTo>
                  <a:lnTo>
                    <a:pt x="60793" y="387607"/>
                  </a:lnTo>
                  <a:lnTo>
                    <a:pt x="57231" y="387085"/>
                  </a:lnTo>
                  <a:lnTo>
                    <a:pt x="32168" y="373704"/>
                  </a:lnTo>
                  <a:lnTo>
                    <a:pt x="24606" y="367990"/>
                  </a:lnTo>
                  <a:lnTo>
                    <a:pt x="20584" y="362144"/>
                  </a:lnTo>
                  <a:lnTo>
                    <a:pt x="10661" y="341198"/>
                  </a:lnTo>
                  <a:lnTo>
                    <a:pt x="3253" y="329318"/>
                  </a:lnTo>
                  <a:lnTo>
                    <a:pt x="0" y="302283"/>
                  </a:lnTo>
                  <a:lnTo>
                    <a:pt x="2372" y="293253"/>
                  </a:lnTo>
                  <a:lnTo>
                    <a:pt x="5741" y="284940"/>
                  </a:lnTo>
                  <a:lnTo>
                    <a:pt x="8630" y="270096"/>
                  </a:lnTo>
                  <a:lnTo>
                    <a:pt x="15329" y="258972"/>
                  </a:lnTo>
                  <a:lnTo>
                    <a:pt x="29397" y="243288"/>
                  </a:lnTo>
                  <a:lnTo>
                    <a:pt x="37927" y="239913"/>
                  </a:lnTo>
                  <a:lnTo>
                    <a:pt x="69367" y="237371"/>
                  </a:lnTo>
                  <a:lnTo>
                    <a:pt x="86242" y="242000"/>
                  </a:lnTo>
                  <a:lnTo>
                    <a:pt x="130545" y="269987"/>
                  </a:lnTo>
                  <a:lnTo>
                    <a:pt x="145269" y="279886"/>
                  </a:lnTo>
                  <a:lnTo>
                    <a:pt x="171070" y="311976"/>
                  </a:lnTo>
                  <a:lnTo>
                    <a:pt x="182004" y="335509"/>
                  </a:lnTo>
                  <a:lnTo>
                    <a:pt x="197944" y="359265"/>
                  </a:lnTo>
                  <a:lnTo>
                    <a:pt x="205502" y="375938"/>
                  </a:lnTo>
                  <a:lnTo>
                    <a:pt x="238766" y="405099"/>
                  </a:lnTo>
                  <a:lnTo>
                    <a:pt x="242435" y="406087"/>
                  </a:lnTo>
                  <a:lnTo>
                    <a:pt x="249538" y="406877"/>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4" name="SMARTInkShape-73"/>
            <p:cNvSpPr/>
            <p:nvPr/>
          </p:nvSpPr>
          <p:spPr>
            <a:xfrm>
              <a:off x="2366370" y="5866805"/>
              <a:ext cx="196451" cy="232168"/>
            </a:xfrm>
            <a:custGeom>
              <a:avLst/>
              <a:gdLst/>
              <a:ahLst/>
              <a:cxnLst/>
              <a:rect l="0" t="0" r="0" b="0"/>
              <a:pathLst>
                <a:path w="196451" h="232168">
                  <a:moveTo>
                    <a:pt x="26786" y="0"/>
                  </a:moveTo>
                  <a:lnTo>
                    <a:pt x="18224" y="0"/>
                  </a:lnTo>
                  <a:lnTo>
                    <a:pt x="17965" y="4740"/>
                  </a:lnTo>
                  <a:lnTo>
                    <a:pt x="20551" y="9713"/>
                  </a:lnTo>
                  <a:lnTo>
                    <a:pt x="22629" y="12428"/>
                  </a:lnTo>
                  <a:lnTo>
                    <a:pt x="24939" y="20737"/>
                  </a:lnTo>
                  <a:lnTo>
                    <a:pt x="26678" y="64440"/>
                  </a:lnTo>
                  <a:lnTo>
                    <a:pt x="19705" y="104764"/>
                  </a:lnTo>
                  <a:lnTo>
                    <a:pt x="18100" y="142743"/>
                  </a:lnTo>
                  <a:lnTo>
                    <a:pt x="16886" y="181297"/>
                  </a:lnTo>
                  <a:lnTo>
                    <a:pt x="8181" y="219910"/>
                  </a:lnTo>
                  <a:lnTo>
                    <a:pt x="0" y="232167"/>
                  </a:lnTo>
                  <a:lnTo>
                    <a:pt x="4739" y="227430"/>
                  </a:lnTo>
                  <a:lnTo>
                    <a:pt x="9711" y="225103"/>
                  </a:lnTo>
                  <a:lnTo>
                    <a:pt x="12426" y="224482"/>
                  </a:lnTo>
                  <a:lnTo>
                    <a:pt x="26855" y="216337"/>
                  </a:lnTo>
                  <a:lnTo>
                    <a:pt x="69856" y="205785"/>
                  </a:lnTo>
                  <a:lnTo>
                    <a:pt x="111988" y="205417"/>
                  </a:lnTo>
                  <a:lnTo>
                    <a:pt x="153721" y="206377"/>
                  </a:lnTo>
                  <a:lnTo>
                    <a:pt x="171510" y="212451"/>
                  </a:lnTo>
                  <a:lnTo>
                    <a:pt x="196450" y="214312"/>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5" name="SMARTInkShape-74"/>
            <p:cNvSpPr/>
            <p:nvPr/>
          </p:nvSpPr>
          <p:spPr>
            <a:xfrm>
              <a:off x="2571750" y="5866805"/>
              <a:ext cx="8931" cy="500063"/>
            </a:xfrm>
            <a:custGeom>
              <a:avLst/>
              <a:gdLst/>
              <a:ahLst/>
              <a:cxnLst/>
              <a:rect l="0" t="0" r="0" b="0"/>
              <a:pathLst>
                <a:path w="8931" h="500063">
                  <a:moveTo>
                    <a:pt x="0" y="0"/>
                  </a:moveTo>
                  <a:lnTo>
                    <a:pt x="0" y="39217"/>
                  </a:lnTo>
                  <a:lnTo>
                    <a:pt x="2646" y="82536"/>
                  </a:lnTo>
                  <a:lnTo>
                    <a:pt x="7688" y="121254"/>
                  </a:lnTo>
                  <a:lnTo>
                    <a:pt x="7693" y="160984"/>
                  </a:lnTo>
                  <a:lnTo>
                    <a:pt x="2720" y="194432"/>
                  </a:lnTo>
                  <a:lnTo>
                    <a:pt x="538" y="238644"/>
                  </a:lnTo>
                  <a:lnTo>
                    <a:pt x="106" y="281075"/>
                  </a:lnTo>
                  <a:lnTo>
                    <a:pt x="32" y="315894"/>
                  </a:lnTo>
                  <a:lnTo>
                    <a:pt x="6" y="356086"/>
                  </a:lnTo>
                  <a:lnTo>
                    <a:pt x="1" y="392689"/>
                  </a:lnTo>
                  <a:lnTo>
                    <a:pt x="0" y="435541"/>
                  </a:lnTo>
                  <a:lnTo>
                    <a:pt x="992" y="466805"/>
                  </a:lnTo>
                  <a:lnTo>
                    <a:pt x="7688" y="484720"/>
                  </a:lnTo>
                  <a:lnTo>
                    <a:pt x="8930" y="500062"/>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6" name="SMARTInkShape-75"/>
            <p:cNvSpPr/>
            <p:nvPr/>
          </p:nvSpPr>
          <p:spPr>
            <a:xfrm>
              <a:off x="2691621" y="5875734"/>
              <a:ext cx="219458" cy="508994"/>
            </a:xfrm>
            <a:custGeom>
              <a:avLst/>
              <a:gdLst/>
              <a:ahLst/>
              <a:cxnLst/>
              <a:rect l="0" t="0" r="0" b="0"/>
              <a:pathLst>
                <a:path w="219458" h="508994">
                  <a:moveTo>
                    <a:pt x="5145" y="0"/>
                  </a:moveTo>
                  <a:lnTo>
                    <a:pt x="404" y="0"/>
                  </a:lnTo>
                  <a:lnTo>
                    <a:pt x="0" y="1985"/>
                  </a:lnTo>
                  <a:lnTo>
                    <a:pt x="5068" y="42499"/>
                  </a:lnTo>
                  <a:lnTo>
                    <a:pt x="5138" y="82204"/>
                  </a:lnTo>
                  <a:lnTo>
                    <a:pt x="5143" y="122586"/>
                  </a:lnTo>
                  <a:lnTo>
                    <a:pt x="5144" y="162901"/>
                  </a:lnTo>
                  <a:lnTo>
                    <a:pt x="5145" y="197095"/>
                  </a:lnTo>
                  <a:lnTo>
                    <a:pt x="5145" y="232362"/>
                  </a:lnTo>
                  <a:lnTo>
                    <a:pt x="5145" y="267947"/>
                  </a:lnTo>
                  <a:lnTo>
                    <a:pt x="5145" y="303626"/>
                  </a:lnTo>
                  <a:lnTo>
                    <a:pt x="5145" y="346497"/>
                  </a:lnTo>
                  <a:lnTo>
                    <a:pt x="5145" y="389766"/>
                  </a:lnTo>
                  <a:lnTo>
                    <a:pt x="7791" y="428004"/>
                  </a:lnTo>
                  <a:lnTo>
                    <a:pt x="12833" y="459481"/>
                  </a:lnTo>
                  <a:lnTo>
                    <a:pt x="5480" y="502467"/>
                  </a:lnTo>
                  <a:lnTo>
                    <a:pt x="5244" y="507059"/>
                  </a:lnTo>
                  <a:lnTo>
                    <a:pt x="6203" y="506711"/>
                  </a:lnTo>
                  <a:lnTo>
                    <a:pt x="12842" y="501134"/>
                  </a:lnTo>
                  <a:lnTo>
                    <a:pt x="13709" y="495640"/>
                  </a:lnTo>
                  <a:lnTo>
                    <a:pt x="11266" y="490490"/>
                  </a:lnTo>
                  <a:lnTo>
                    <a:pt x="9226" y="487728"/>
                  </a:lnTo>
                  <a:lnTo>
                    <a:pt x="6354" y="474359"/>
                  </a:lnTo>
                  <a:lnTo>
                    <a:pt x="13318" y="433475"/>
                  </a:lnTo>
                  <a:lnTo>
                    <a:pt x="13975" y="392369"/>
                  </a:lnTo>
                  <a:lnTo>
                    <a:pt x="21184" y="350945"/>
                  </a:lnTo>
                  <a:lnTo>
                    <a:pt x="32162" y="313070"/>
                  </a:lnTo>
                  <a:lnTo>
                    <a:pt x="49813" y="268721"/>
                  </a:lnTo>
                  <a:lnTo>
                    <a:pt x="70630" y="226268"/>
                  </a:lnTo>
                  <a:lnTo>
                    <a:pt x="79559" y="213114"/>
                  </a:lnTo>
                  <a:lnTo>
                    <a:pt x="93229" y="202933"/>
                  </a:lnTo>
                  <a:lnTo>
                    <a:pt x="119650" y="192282"/>
                  </a:lnTo>
                  <a:lnTo>
                    <a:pt x="124146" y="191688"/>
                  </a:lnTo>
                  <a:lnTo>
                    <a:pt x="131787" y="193674"/>
                  </a:lnTo>
                  <a:lnTo>
                    <a:pt x="154910" y="205801"/>
                  </a:lnTo>
                  <a:lnTo>
                    <a:pt x="168453" y="217372"/>
                  </a:lnTo>
                  <a:lnTo>
                    <a:pt x="186680" y="247584"/>
                  </a:lnTo>
                  <a:lnTo>
                    <a:pt x="197622" y="277109"/>
                  </a:lnTo>
                  <a:lnTo>
                    <a:pt x="201074" y="313949"/>
                  </a:lnTo>
                  <a:lnTo>
                    <a:pt x="208597" y="357373"/>
                  </a:lnTo>
                  <a:lnTo>
                    <a:pt x="210273" y="400868"/>
                  </a:lnTo>
                  <a:lnTo>
                    <a:pt x="210494" y="438799"/>
                  </a:lnTo>
                  <a:lnTo>
                    <a:pt x="210525" y="478814"/>
                  </a:lnTo>
                  <a:lnTo>
                    <a:pt x="210527" y="502480"/>
                  </a:lnTo>
                  <a:lnTo>
                    <a:pt x="211520" y="504651"/>
                  </a:lnTo>
                  <a:lnTo>
                    <a:pt x="213173" y="506098"/>
                  </a:lnTo>
                  <a:lnTo>
                    <a:pt x="219457" y="508993"/>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85" name="SMARTInkShape-Group27"/>
          <p:cNvGrpSpPr/>
          <p:nvPr/>
        </p:nvGrpSpPr>
        <p:grpSpPr>
          <a:xfrm>
            <a:off x="3062883" y="5875734"/>
            <a:ext cx="1366243" cy="637574"/>
            <a:chOff x="3062883" y="5875734"/>
            <a:chExt cx="1366243" cy="637574"/>
          </a:xfrm>
        </p:grpSpPr>
        <p:sp>
          <p:nvSpPr>
            <p:cNvPr id="78" name="SMARTInkShape-76"/>
            <p:cNvSpPr/>
            <p:nvPr/>
          </p:nvSpPr>
          <p:spPr>
            <a:xfrm>
              <a:off x="3152180" y="5991820"/>
              <a:ext cx="17860" cy="339329"/>
            </a:xfrm>
            <a:custGeom>
              <a:avLst/>
              <a:gdLst/>
              <a:ahLst/>
              <a:cxnLst/>
              <a:rect l="0" t="0" r="0" b="0"/>
              <a:pathLst>
                <a:path w="17860" h="339329">
                  <a:moveTo>
                    <a:pt x="8929" y="0"/>
                  </a:moveTo>
                  <a:lnTo>
                    <a:pt x="4189" y="4741"/>
                  </a:lnTo>
                  <a:lnTo>
                    <a:pt x="1862" y="9714"/>
                  </a:lnTo>
                  <a:lnTo>
                    <a:pt x="14" y="53980"/>
                  </a:lnTo>
                  <a:lnTo>
                    <a:pt x="1" y="90526"/>
                  </a:lnTo>
                  <a:lnTo>
                    <a:pt x="0" y="134107"/>
                  </a:lnTo>
                  <a:lnTo>
                    <a:pt x="2646" y="175970"/>
                  </a:lnTo>
                  <a:lnTo>
                    <a:pt x="7688" y="206628"/>
                  </a:lnTo>
                  <a:lnTo>
                    <a:pt x="11412" y="250196"/>
                  </a:lnTo>
                  <a:lnTo>
                    <a:pt x="17293" y="293910"/>
                  </a:lnTo>
                  <a:lnTo>
                    <a:pt x="17859" y="339328"/>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9" name="SMARTInkShape-77"/>
            <p:cNvSpPr/>
            <p:nvPr/>
          </p:nvSpPr>
          <p:spPr>
            <a:xfrm>
              <a:off x="3062883" y="6134696"/>
              <a:ext cx="232173" cy="8930"/>
            </a:xfrm>
            <a:custGeom>
              <a:avLst/>
              <a:gdLst/>
              <a:ahLst/>
              <a:cxnLst/>
              <a:rect l="0" t="0" r="0" b="0"/>
              <a:pathLst>
                <a:path w="232173" h="8930">
                  <a:moveTo>
                    <a:pt x="0" y="8929"/>
                  </a:moveTo>
                  <a:lnTo>
                    <a:pt x="4740" y="8929"/>
                  </a:lnTo>
                  <a:lnTo>
                    <a:pt x="9714" y="6283"/>
                  </a:lnTo>
                  <a:lnTo>
                    <a:pt x="15231" y="2792"/>
                  </a:lnTo>
                  <a:lnTo>
                    <a:pt x="24908" y="826"/>
                  </a:lnTo>
                  <a:lnTo>
                    <a:pt x="65672" y="31"/>
                  </a:lnTo>
                  <a:lnTo>
                    <a:pt x="104927" y="3"/>
                  </a:lnTo>
                  <a:lnTo>
                    <a:pt x="142765" y="0"/>
                  </a:lnTo>
                  <a:lnTo>
                    <a:pt x="181299" y="991"/>
                  </a:lnTo>
                  <a:lnTo>
                    <a:pt x="216756" y="8561"/>
                  </a:lnTo>
                  <a:lnTo>
                    <a:pt x="232172" y="8929"/>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0" name="SMARTInkShape-78"/>
            <p:cNvSpPr/>
            <p:nvPr/>
          </p:nvSpPr>
          <p:spPr>
            <a:xfrm>
              <a:off x="3429000" y="5875734"/>
              <a:ext cx="26790" cy="553094"/>
            </a:xfrm>
            <a:custGeom>
              <a:avLst/>
              <a:gdLst/>
              <a:ahLst/>
              <a:cxnLst/>
              <a:rect l="0" t="0" r="0" b="0"/>
              <a:pathLst>
                <a:path w="26790" h="553094">
                  <a:moveTo>
                    <a:pt x="17859" y="0"/>
                  </a:moveTo>
                  <a:lnTo>
                    <a:pt x="16867" y="39902"/>
                  </a:lnTo>
                  <a:lnTo>
                    <a:pt x="10171" y="73360"/>
                  </a:lnTo>
                  <a:lnTo>
                    <a:pt x="6447" y="116340"/>
                  </a:lnTo>
                  <a:lnTo>
                    <a:pt x="1274" y="156595"/>
                  </a:lnTo>
                  <a:lnTo>
                    <a:pt x="377" y="191038"/>
                  </a:lnTo>
                  <a:lnTo>
                    <a:pt x="112" y="231118"/>
                  </a:lnTo>
                  <a:lnTo>
                    <a:pt x="33" y="269673"/>
                  </a:lnTo>
                  <a:lnTo>
                    <a:pt x="10" y="310973"/>
                  </a:lnTo>
                  <a:lnTo>
                    <a:pt x="3" y="349888"/>
                  </a:lnTo>
                  <a:lnTo>
                    <a:pt x="1" y="391294"/>
                  </a:lnTo>
                  <a:lnTo>
                    <a:pt x="0" y="425502"/>
                  </a:lnTo>
                  <a:lnTo>
                    <a:pt x="6137" y="468872"/>
                  </a:lnTo>
                  <a:lnTo>
                    <a:pt x="13302" y="509784"/>
                  </a:lnTo>
                  <a:lnTo>
                    <a:pt x="18585" y="541084"/>
                  </a:lnTo>
                  <a:lnTo>
                    <a:pt x="26411" y="553093"/>
                  </a:lnTo>
                  <a:lnTo>
                    <a:pt x="26789" y="544711"/>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1" name="SMARTInkShape-79"/>
            <p:cNvSpPr/>
            <p:nvPr/>
          </p:nvSpPr>
          <p:spPr>
            <a:xfrm>
              <a:off x="3580805" y="5920383"/>
              <a:ext cx="263757" cy="526852"/>
            </a:xfrm>
            <a:custGeom>
              <a:avLst/>
              <a:gdLst/>
              <a:ahLst/>
              <a:cxnLst/>
              <a:rect l="0" t="0" r="0" b="0"/>
              <a:pathLst>
                <a:path w="263757" h="526852">
                  <a:moveTo>
                    <a:pt x="8929" y="0"/>
                  </a:moveTo>
                  <a:lnTo>
                    <a:pt x="1241" y="7688"/>
                  </a:lnTo>
                  <a:lnTo>
                    <a:pt x="32" y="50879"/>
                  </a:lnTo>
                  <a:lnTo>
                    <a:pt x="3" y="91085"/>
                  </a:lnTo>
                  <a:lnTo>
                    <a:pt x="0" y="134181"/>
                  </a:lnTo>
                  <a:lnTo>
                    <a:pt x="0" y="174451"/>
                  </a:lnTo>
                  <a:lnTo>
                    <a:pt x="0" y="213494"/>
                  </a:lnTo>
                  <a:lnTo>
                    <a:pt x="0" y="249869"/>
                  </a:lnTo>
                  <a:lnTo>
                    <a:pt x="2646" y="276772"/>
                  </a:lnTo>
                  <a:lnTo>
                    <a:pt x="7688" y="312530"/>
                  </a:lnTo>
                  <a:lnTo>
                    <a:pt x="15834" y="354540"/>
                  </a:lnTo>
                  <a:lnTo>
                    <a:pt x="19905" y="374262"/>
                  </a:lnTo>
                  <a:lnTo>
                    <a:pt x="38815" y="416673"/>
                  </a:lnTo>
                  <a:lnTo>
                    <a:pt x="56565" y="447693"/>
                  </a:lnTo>
                  <a:lnTo>
                    <a:pt x="96646" y="476203"/>
                  </a:lnTo>
                  <a:lnTo>
                    <a:pt x="141176" y="489735"/>
                  </a:lnTo>
                  <a:lnTo>
                    <a:pt x="158136" y="490718"/>
                  </a:lnTo>
                  <a:lnTo>
                    <a:pt x="167186" y="488303"/>
                  </a:lnTo>
                  <a:lnTo>
                    <a:pt x="211834" y="464270"/>
                  </a:lnTo>
                  <a:lnTo>
                    <a:pt x="225729" y="452423"/>
                  </a:lnTo>
                  <a:lnTo>
                    <a:pt x="250012" y="410532"/>
                  </a:lnTo>
                  <a:lnTo>
                    <a:pt x="254983" y="398756"/>
                  </a:lnTo>
                  <a:lnTo>
                    <a:pt x="263756" y="364123"/>
                  </a:lnTo>
                  <a:lnTo>
                    <a:pt x="258520" y="336515"/>
                  </a:lnTo>
                  <a:lnTo>
                    <a:pt x="251995" y="325375"/>
                  </a:lnTo>
                  <a:lnTo>
                    <a:pt x="233251" y="304944"/>
                  </a:lnTo>
                  <a:lnTo>
                    <a:pt x="225045" y="299241"/>
                  </a:lnTo>
                  <a:lnTo>
                    <a:pt x="217098" y="296707"/>
                  </a:lnTo>
                  <a:lnTo>
                    <a:pt x="206951" y="295581"/>
                  </a:lnTo>
                  <a:lnTo>
                    <a:pt x="198473" y="297726"/>
                  </a:lnTo>
                  <a:lnTo>
                    <a:pt x="168047" y="315693"/>
                  </a:lnTo>
                  <a:lnTo>
                    <a:pt x="144916" y="340136"/>
                  </a:lnTo>
                  <a:lnTo>
                    <a:pt x="118127" y="377764"/>
                  </a:lnTo>
                  <a:lnTo>
                    <a:pt x="98406" y="421795"/>
                  </a:lnTo>
                  <a:lnTo>
                    <a:pt x="83029" y="463744"/>
                  </a:lnTo>
                  <a:lnTo>
                    <a:pt x="80558" y="474991"/>
                  </a:lnTo>
                  <a:lnTo>
                    <a:pt x="73533" y="490296"/>
                  </a:lnTo>
                  <a:lnTo>
                    <a:pt x="71437" y="526851"/>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2" name="SMARTInkShape-80"/>
            <p:cNvSpPr/>
            <p:nvPr/>
          </p:nvSpPr>
          <p:spPr>
            <a:xfrm>
              <a:off x="3895010" y="6081261"/>
              <a:ext cx="265811" cy="432047"/>
            </a:xfrm>
            <a:custGeom>
              <a:avLst/>
              <a:gdLst/>
              <a:ahLst/>
              <a:cxnLst/>
              <a:rect l="0" t="0" r="0" b="0"/>
              <a:pathLst>
                <a:path w="265811" h="432047">
                  <a:moveTo>
                    <a:pt x="141209" y="26645"/>
                  </a:moveTo>
                  <a:lnTo>
                    <a:pt x="141209" y="18957"/>
                  </a:lnTo>
                  <a:lnTo>
                    <a:pt x="128780" y="5395"/>
                  </a:lnTo>
                  <a:lnTo>
                    <a:pt x="123117" y="2318"/>
                  </a:lnTo>
                  <a:lnTo>
                    <a:pt x="108436" y="180"/>
                  </a:lnTo>
                  <a:lnTo>
                    <a:pt x="102500" y="0"/>
                  </a:lnTo>
                  <a:lnTo>
                    <a:pt x="62422" y="13162"/>
                  </a:lnTo>
                  <a:lnTo>
                    <a:pt x="31159" y="33672"/>
                  </a:lnTo>
                  <a:lnTo>
                    <a:pt x="2081" y="68490"/>
                  </a:lnTo>
                  <a:lnTo>
                    <a:pt x="0" y="74347"/>
                  </a:lnTo>
                  <a:lnTo>
                    <a:pt x="436" y="77298"/>
                  </a:lnTo>
                  <a:lnTo>
                    <a:pt x="6169" y="87396"/>
                  </a:lnTo>
                  <a:lnTo>
                    <a:pt x="45982" y="112046"/>
                  </a:lnTo>
                  <a:lnTo>
                    <a:pt x="85062" y="128219"/>
                  </a:lnTo>
                  <a:lnTo>
                    <a:pt x="126350" y="140603"/>
                  </a:lnTo>
                  <a:lnTo>
                    <a:pt x="167999" y="160641"/>
                  </a:lnTo>
                  <a:lnTo>
                    <a:pt x="207521" y="184405"/>
                  </a:lnTo>
                  <a:lnTo>
                    <a:pt x="223805" y="194325"/>
                  </a:lnTo>
                  <a:lnTo>
                    <a:pt x="251196" y="230448"/>
                  </a:lnTo>
                  <a:lnTo>
                    <a:pt x="264125" y="272309"/>
                  </a:lnTo>
                  <a:lnTo>
                    <a:pt x="265810" y="299626"/>
                  </a:lnTo>
                  <a:lnTo>
                    <a:pt x="256113" y="343103"/>
                  </a:lnTo>
                  <a:lnTo>
                    <a:pt x="233040" y="385978"/>
                  </a:lnTo>
                  <a:lnTo>
                    <a:pt x="210983" y="411725"/>
                  </a:lnTo>
                  <a:lnTo>
                    <a:pt x="196389" y="421973"/>
                  </a:lnTo>
                  <a:lnTo>
                    <a:pt x="174756" y="431293"/>
                  </a:lnTo>
                  <a:lnTo>
                    <a:pt x="163395" y="432046"/>
                  </a:lnTo>
                  <a:lnTo>
                    <a:pt x="121186" y="421491"/>
                  </a:lnTo>
                  <a:lnTo>
                    <a:pt x="103013" y="407509"/>
                  </a:lnTo>
                  <a:lnTo>
                    <a:pt x="78720" y="365735"/>
                  </a:lnTo>
                  <a:lnTo>
                    <a:pt x="63489" y="325811"/>
                  </a:lnTo>
                  <a:lnTo>
                    <a:pt x="52325" y="283075"/>
                  </a:lnTo>
                  <a:lnTo>
                    <a:pt x="51912" y="276677"/>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3" name="SMARTInkShape-81"/>
            <p:cNvSpPr/>
            <p:nvPr/>
          </p:nvSpPr>
          <p:spPr>
            <a:xfrm>
              <a:off x="4313039" y="6098977"/>
              <a:ext cx="26790" cy="375047"/>
            </a:xfrm>
            <a:custGeom>
              <a:avLst/>
              <a:gdLst/>
              <a:ahLst/>
              <a:cxnLst/>
              <a:rect l="0" t="0" r="0" b="0"/>
              <a:pathLst>
                <a:path w="26790" h="375047">
                  <a:moveTo>
                    <a:pt x="0" y="0"/>
                  </a:moveTo>
                  <a:lnTo>
                    <a:pt x="7689" y="0"/>
                  </a:lnTo>
                  <a:lnTo>
                    <a:pt x="3822" y="0"/>
                  </a:lnTo>
                  <a:lnTo>
                    <a:pt x="3540" y="991"/>
                  </a:lnTo>
                  <a:lnTo>
                    <a:pt x="7571" y="9713"/>
                  </a:lnTo>
                  <a:lnTo>
                    <a:pt x="8894" y="53830"/>
                  </a:lnTo>
                  <a:lnTo>
                    <a:pt x="8925" y="90506"/>
                  </a:lnTo>
                  <a:lnTo>
                    <a:pt x="8929" y="134104"/>
                  </a:lnTo>
                  <a:lnTo>
                    <a:pt x="8929" y="170687"/>
                  </a:lnTo>
                  <a:lnTo>
                    <a:pt x="8930" y="212456"/>
                  </a:lnTo>
                  <a:lnTo>
                    <a:pt x="11575" y="240551"/>
                  </a:lnTo>
                  <a:lnTo>
                    <a:pt x="17032" y="284685"/>
                  </a:lnTo>
                  <a:lnTo>
                    <a:pt x="18779" y="324090"/>
                  </a:lnTo>
                  <a:lnTo>
                    <a:pt x="26418" y="359627"/>
                  </a:lnTo>
                  <a:lnTo>
                    <a:pt x="26789" y="375046"/>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4" name="SMARTInkShape-82"/>
            <p:cNvSpPr/>
            <p:nvPr/>
          </p:nvSpPr>
          <p:spPr>
            <a:xfrm>
              <a:off x="4214813" y="6215549"/>
              <a:ext cx="214313" cy="35233"/>
            </a:xfrm>
            <a:custGeom>
              <a:avLst/>
              <a:gdLst/>
              <a:ahLst/>
              <a:cxnLst/>
              <a:rect l="0" t="0" r="0" b="0"/>
              <a:pathLst>
                <a:path w="214313" h="35233">
                  <a:moveTo>
                    <a:pt x="0" y="35232"/>
                  </a:moveTo>
                  <a:lnTo>
                    <a:pt x="13302" y="21930"/>
                  </a:lnTo>
                  <a:lnTo>
                    <a:pt x="18479" y="19398"/>
                  </a:lnTo>
                  <a:lnTo>
                    <a:pt x="57919" y="3212"/>
                  </a:lnTo>
                  <a:lnTo>
                    <a:pt x="98798" y="0"/>
                  </a:lnTo>
                  <a:lnTo>
                    <a:pt x="140304" y="6645"/>
                  </a:lnTo>
                  <a:lnTo>
                    <a:pt x="170920" y="12828"/>
                  </a:lnTo>
                  <a:lnTo>
                    <a:pt x="214312" y="26303"/>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92" name="SMARTInkShape-Group28"/>
          <p:cNvGrpSpPr/>
          <p:nvPr/>
        </p:nvGrpSpPr>
        <p:grpSpPr>
          <a:xfrm>
            <a:off x="4491634" y="5893594"/>
            <a:ext cx="937617" cy="607220"/>
            <a:chOff x="4491634" y="5893594"/>
            <a:chExt cx="937617" cy="607220"/>
          </a:xfrm>
        </p:grpSpPr>
        <p:sp>
          <p:nvSpPr>
            <p:cNvPr id="86" name="SMARTInkShape-83"/>
            <p:cNvSpPr/>
            <p:nvPr/>
          </p:nvSpPr>
          <p:spPr>
            <a:xfrm>
              <a:off x="4491634" y="5893594"/>
              <a:ext cx="53578" cy="580430"/>
            </a:xfrm>
            <a:custGeom>
              <a:avLst/>
              <a:gdLst/>
              <a:ahLst/>
              <a:cxnLst/>
              <a:rect l="0" t="0" r="0" b="0"/>
              <a:pathLst>
                <a:path w="53578" h="580430">
                  <a:moveTo>
                    <a:pt x="8929" y="0"/>
                  </a:moveTo>
                  <a:lnTo>
                    <a:pt x="8929" y="16250"/>
                  </a:lnTo>
                  <a:lnTo>
                    <a:pt x="1861" y="37074"/>
                  </a:lnTo>
                  <a:lnTo>
                    <a:pt x="162" y="74202"/>
                  </a:lnTo>
                  <a:lnTo>
                    <a:pt x="21" y="117442"/>
                  </a:lnTo>
                  <a:lnTo>
                    <a:pt x="3" y="161590"/>
                  </a:lnTo>
                  <a:lnTo>
                    <a:pt x="0" y="196706"/>
                  </a:lnTo>
                  <a:lnTo>
                    <a:pt x="0" y="232247"/>
                  </a:lnTo>
                  <a:lnTo>
                    <a:pt x="2645" y="270558"/>
                  </a:lnTo>
                  <a:lnTo>
                    <a:pt x="7067" y="310683"/>
                  </a:lnTo>
                  <a:lnTo>
                    <a:pt x="8377" y="347708"/>
                  </a:lnTo>
                  <a:lnTo>
                    <a:pt x="11411" y="383814"/>
                  </a:lnTo>
                  <a:lnTo>
                    <a:pt x="18594" y="419646"/>
                  </a:lnTo>
                  <a:lnTo>
                    <a:pt x="24360" y="455399"/>
                  </a:lnTo>
                  <a:lnTo>
                    <a:pt x="31049" y="498296"/>
                  </a:lnTo>
                  <a:lnTo>
                    <a:pt x="42171" y="541832"/>
                  </a:lnTo>
                  <a:lnTo>
                    <a:pt x="44604" y="578461"/>
                  </a:lnTo>
                  <a:lnTo>
                    <a:pt x="45611" y="579117"/>
                  </a:lnTo>
                  <a:lnTo>
                    <a:pt x="53577" y="580429"/>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7" name="SMARTInkShape-84"/>
            <p:cNvSpPr/>
            <p:nvPr/>
          </p:nvSpPr>
          <p:spPr>
            <a:xfrm>
              <a:off x="4661299" y="5973961"/>
              <a:ext cx="178169" cy="526853"/>
            </a:xfrm>
            <a:custGeom>
              <a:avLst/>
              <a:gdLst/>
              <a:ahLst/>
              <a:cxnLst/>
              <a:rect l="0" t="0" r="0" b="0"/>
              <a:pathLst>
                <a:path w="178169" h="526853">
                  <a:moveTo>
                    <a:pt x="8928" y="0"/>
                  </a:moveTo>
                  <a:lnTo>
                    <a:pt x="7935" y="25900"/>
                  </a:lnTo>
                  <a:lnTo>
                    <a:pt x="1239" y="63567"/>
                  </a:lnTo>
                  <a:lnTo>
                    <a:pt x="243" y="105564"/>
                  </a:lnTo>
                  <a:lnTo>
                    <a:pt x="71" y="140309"/>
                  </a:lnTo>
                  <a:lnTo>
                    <a:pt x="20" y="175739"/>
                  </a:lnTo>
                  <a:lnTo>
                    <a:pt x="4" y="212364"/>
                  </a:lnTo>
                  <a:lnTo>
                    <a:pt x="0" y="253202"/>
                  </a:lnTo>
                  <a:lnTo>
                    <a:pt x="991" y="290879"/>
                  </a:lnTo>
                  <a:lnTo>
                    <a:pt x="6135" y="326185"/>
                  </a:lnTo>
                  <a:lnTo>
                    <a:pt x="11022" y="367931"/>
                  </a:lnTo>
                  <a:lnTo>
                    <a:pt x="21247" y="409360"/>
                  </a:lnTo>
                  <a:lnTo>
                    <a:pt x="35771" y="452583"/>
                  </a:lnTo>
                  <a:lnTo>
                    <a:pt x="47634" y="473927"/>
                  </a:lnTo>
                  <a:lnTo>
                    <a:pt x="65668" y="492842"/>
                  </a:lnTo>
                  <a:lnTo>
                    <a:pt x="87065" y="505565"/>
                  </a:lnTo>
                  <a:lnTo>
                    <a:pt x="96903" y="507469"/>
                  </a:lnTo>
                  <a:lnTo>
                    <a:pt x="107890" y="505669"/>
                  </a:lnTo>
                  <a:lnTo>
                    <a:pt x="122585" y="499078"/>
                  </a:lnTo>
                  <a:lnTo>
                    <a:pt x="150448" y="474428"/>
                  </a:lnTo>
                  <a:lnTo>
                    <a:pt x="162425" y="457850"/>
                  </a:lnTo>
                  <a:lnTo>
                    <a:pt x="173767" y="414936"/>
                  </a:lnTo>
                  <a:lnTo>
                    <a:pt x="178168" y="378128"/>
                  </a:lnTo>
                  <a:lnTo>
                    <a:pt x="169472" y="337350"/>
                  </a:lnTo>
                  <a:lnTo>
                    <a:pt x="165278" y="329188"/>
                  </a:lnTo>
                  <a:lnTo>
                    <a:pt x="162771" y="326615"/>
                  </a:lnTo>
                  <a:lnTo>
                    <a:pt x="157339" y="323756"/>
                  </a:lnTo>
                  <a:lnTo>
                    <a:pt x="132171" y="321669"/>
                  </a:lnTo>
                  <a:lnTo>
                    <a:pt x="125549" y="324204"/>
                  </a:lnTo>
                  <a:lnTo>
                    <a:pt x="104064" y="337704"/>
                  </a:lnTo>
                  <a:lnTo>
                    <a:pt x="83593" y="369474"/>
                  </a:lnTo>
                  <a:lnTo>
                    <a:pt x="65504" y="410983"/>
                  </a:lnTo>
                  <a:lnTo>
                    <a:pt x="56226" y="437009"/>
                  </a:lnTo>
                  <a:lnTo>
                    <a:pt x="48991" y="479195"/>
                  </a:lnTo>
                  <a:lnTo>
                    <a:pt x="44722" y="522534"/>
                  </a:lnTo>
                  <a:lnTo>
                    <a:pt x="44646" y="526852"/>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8" name="SMARTInkShape-85"/>
            <p:cNvSpPr/>
            <p:nvPr/>
          </p:nvSpPr>
          <p:spPr>
            <a:xfrm>
              <a:off x="5009555" y="5992270"/>
              <a:ext cx="107124" cy="499614"/>
            </a:xfrm>
            <a:custGeom>
              <a:avLst/>
              <a:gdLst/>
              <a:ahLst/>
              <a:cxnLst/>
              <a:rect l="0" t="0" r="0" b="0"/>
              <a:pathLst>
                <a:path w="107124" h="499614">
                  <a:moveTo>
                    <a:pt x="98226" y="115636"/>
                  </a:moveTo>
                  <a:lnTo>
                    <a:pt x="105915" y="100259"/>
                  </a:lnTo>
                  <a:lnTo>
                    <a:pt x="107123" y="63548"/>
                  </a:lnTo>
                  <a:lnTo>
                    <a:pt x="102406" y="46735"/>
                  </a:lnTo>
                  <a:lnTo>
                    <a:pt x="86164" y="19106"/>
                  </a:lnTo>
                  <a:lnTo>
                    <a:pt x="80298" y="13202"/>
                  </a:lnTo>
                  <a:lnTo>
                    <a:pt x="62502" y="1827"/>
                  </a:lnTo>
                  <a:lnTo>
                    <a:pt x="50600" y="0"/>
                  </a:lnTo>
                  <a:lnTo>
                    <a:pt x="44647" y="2396"/>
                  </a:lnTo>
                  <a:lnTo>
                    <a:pt x="38695" y="5776"/>
                  </a:lnTo>
                  <a:lnTo>
                    <a:pt x="32742" y="7278"/>
                  </a:lnTo>
                  <a:lnTo>
                    <a:pt x="26789" y="13237"/>
                  </a:lnTo>
                  <a:lnTo>
                    <a:pt x="5953" y="42742"/>
                  </a:lnTo>
                  <a:lnTo>
                    <a:pt x="1176" y="71472"/>
                  </a:lnTo>
                  <a:lnTo>
                    <a:pt x="154" y="108142"/>
                  </a:lnTo>
                  <a:lnTo>
                    <a:pt x="31" y="143701"/>
                  </a:lnTo>
                  <a:lnTo>
                    <a:pt x="6" y="185268"/>
                  </a:lnTo>
                  <a:lnTo>
                    <a:pt x="1" y="227176"/>
                  </a:lnTo>
                  <a:lnTo>
                    <a:pt x="0" y="266543"/>
                  </a:lnTo>
                  <a:lnTo>
                    <a:pt x="2645" y="305628"/>
                  </a:lnTo>
                  <a:lnTo>
                    <a:pt x="7688" y="346531"/>
                  </a:lnTo>
                  <a:lnTo>
                    <a:pt x="11412" y="389643"/>
                  </a:lnTo>
                  <a:lnTo>
                    <a:pt x="15949" y="412127"/>
                  </a:lnTo>
                  <a:lnTo>
                    <a:pt x="17692" y="454340"/>
                  </a:lnTo>
                  <a:lnTo>
                    <a:pt x="17859" y="499613"/>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9" name="SMARTInkShape-86"/>
            <p:cNvSpPr/>
            <p:nvPr/>
          </p:nvSpPr>
          <p:spPr>
            <a:xfrm>
              <a:off x="4947047" y="6232922"/>
              <a:ext cx="151806" cy="26790"/>
            </a:xfrm>
            <a:custGeom>
              <a:avLst/>
              <a:gdLst/>
              <a:ahLst/>
              <a:cxnLst/>
              <a:rect l="0" t="0" r="0" b="0"/>
              <a:pathLst>
                <a:path w="151806" h="26790">
                  <a:moveTo>
                    <a:pt x="0" y="0"/>
                  </a:moveTo>
                  <a:lnTo>
                    <a:pt x="42240" y="0"/>
                  </a:lnTo>
                  <a:lnTo>
                    <a:pt x="65597" y="992"/>
                  </a:lnTo>
                  <a:lnTo>
                    <a:pt x="107350" y="9094"/>
                  </a:lnTo>
                  <a:lnTo>
                    <a:pt x="126175" y="15814"/>
                  </a:lnTo>
                  <a:lnTo>
                    <a:pt x="141928" y="24327"/>
                  </a:lnTo>
                  <a:lnTo>
                    <a:pt x="151805" y="26789"/>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0" name="SMARTInkShape-87"/>
            <p:cNvSpPr/>
            <p:nvPr/>
          </p:nvSpPr>
          <p:spPr>
            <a:xfrm>
              <a:off x="5313164" y="6116836"/>
              <a:ext cx="35720" cy="366118"/>
            </a:xfrm>
            <a:custGeom>
              <a:avLst/>
              <a:gdLst/>
              <a:ahLst/>
              <a:cxnLst/>
              <a:rect l="0" t="0" r="0" b="0"/>
              <a:pathLst>
                <a:path w="35720" h="366118">
                  <a:moveTo>
                    <a:pt x="0" y="0"/>
                  </a:moveTo>
                  <a:lnTo>
                    <a:pt x="0" y="12429"/>
                  </a:lnTo>
                  <a:lnTo>
                    <a:pt x="8378" y="56477"/>
                  </a:lnTo>
                  <a:lnTo>
                    <a:pt x="9849" y="98608"/>
                  </a:lnTo>
                  <a:lnTo>
                    <a:pt x="16608" y="142925"/>
                  </a:lnTo>
                  <a:lnTo>
                    <a:pt x="17695" y="187530"/>
                  </a:lnTo>
                  <a:lnTo>
                    <a:pt x="17838" y="226036"/>
                  </a:lnTo>
                  <a:lnTo>
                    <a:pt x="20500" y="259513"/>
                  </a:lnTo>
                  <a:lnTo>
                    <a:pt x="26237" y="302874"/>
                  </a:lnTo>
                  <a:lnTo>
                    <a:pt x="26757" y="340497"/>
                  </a:lnTo>
                  <a:lnTo>
                    <a:pt x="29421" y="347454"/>
                  </a:lnTo>
                  <a:lnTo>
                    <a:pt x="34475" y="355264"/>
                  </a:lnTo>
                  <a:lnTo>
                    <a:pt x="35719" y="366117"/>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1" name="SMARTInkShape-88"/>
            <p:cNvSpPr/>
            <p:nvPr/>
          </p:nvSpPr>
          <p:spPr>
            <a:xfrm>
              <a:off x="5241727" y="6241855"/>
              <a:ext cx="187524" cy="17857"/>
            </a:xfrm>
            <a:custGeom>
              <a:avLst/>
              <a:gdLst/>
              <a:ahLst/>
              <a:cxnLst/>
              <a:rect l="0" t="0" r="0" b="0"/>
              <a:pathLst>
                <a:path w="187524" h="17857">
                  <a:moveTo>
                    <a:pt x="0" y="8926"/>
                  </a:moveTo>
                  <a:lnTo>
                    <a:pt x="4740" y="8926"/>
                  </a:lnTo>
                  <a:lnTo>
                    <a:pt x="9713" y="6281"/>
                  </a:lnTo>
                  <a:lnTo>
                    <a:pt x="15230" y="2789"/>
                  </a:lnTo>
                  <a:lnTo>
                    <a:pt x="24907" y="824"/>
                  </a:lnTo>
                  <a:lnTo>
                    <a:pt x="68619" y="28"/>
                  </a:lnTo>
                  <a:lnTo>
                    <a:pt x="111882" y="0"/>
                  </a:lnTo>
                  <a:lnTo>
                    <a:pt x="154709" y="8099"/>
                  </a:lnTo>
                  <a:lnTo>
                    <a:pt x="171627" y="9673"/>
                  </a:lnTo>
                  <a:lnTo>
                    <a:pt x="187523" y="17856"/>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95" name="SMARTInkShape-Group29"/>
          <p:cNvGrpSpPr/>
          <p:nvPr/>
        </p:nvGrpSpPr>
        <p:grpSpPr>
          <a:xfrm>
            <a:off x="5536933" y="5947241"/>
            <a:ext cx="553115" cy="597530"/>
            <a:chOff x="5536933" y="5947241"/>
            <a:chExt cx="553115" cy="597530"/>
          </a:xfrm>
        </p:grpSpPr>
        <p:sp>
          <p:nvSpPr>
            <p:cNvPr id="93" name="SMARTInkShape-89"/>
            <p:cNvSpPr/>
            <p:nvPr/>
          </p:nvSpPr>
          <p:spPr>
            <a:xfrm>
              <a:off x="5536933" y="5947241"/>
              <a:ext cx="240225" cy="597530"/>
            </a:xfrm>
            <a:custGeom>
              <a:avLst/>
              <a:gdLst/>
              <a:ahLst/>
              <a:cxnLst/>
              <a:rect l="0" t="0" r="0" b="0"/>
              <a:pathLst>
                <a:path w="240225" h="597530">
                  <a:moveTo>
                    <a:pt x="178067" y="71368"/>
                  </a:moveTo>
                  <a:lnTo>
                    <a:pt x="182807" y="66628"/>
                  </a:lnTo>
                  <a:lnTo>
                    <a:pt x="185135" y="61654"/>
                  </a:lnTo>
                  <a:lnTo>
                    <a:pt x="186964" y="33533"/>
                  </a:lnTo>
                  <a:lnTo>
                    <a:pt x="184336" y="27102"/>
                  </a:lnTo>
                  <a:lnTo>
                    <a:pt x="166005" y="5906"/>
                  </a:lnTo>
                  <a:lnTo>
                    <a:pt x="157493" y="2587"/>
                  </a:lnTo>
                  <a:lnTo>
                    <a:pt x="114937" y="0"/>
                  </a:lnTo>
                  <a:lnTo>
                    <a:pt x="86704" y="932"/>
                  </a:lnTo>
                  <a:lnTo>
                    <a:pt x="46727" y="20922"/>
                  </a:lnTo>
                  <a:lnTo>
                    <a:pt x="23776" y="38639"/>
                  </a:lnTo>
                  <a:lnTo>
                    <a:pt x="3471" y="67565"/>
                  </a:lnTo>
                  <a:lnTo>
                    <a:pt x="658" y="77077"/>
                  </a:lnTo>
                  <a:lnTo>
                    <a:pt x="0" y="83165"/>
                  </a:lnTo>
                  <a:lnTo>
                    <a:pt x="2353" y="89179"/>
                  </a:lnTo>
                  <a:lnTo>
                    <a:pt x="33241" y="128106"/>
                  </a:lnTo>
                  <a:lnTo>
                    <a:pt x="73791" y="158640"/>
                  </a:lnTo>
                  <a:lnTo>
                    <a:pt x="95908" y="171641"/>
                  </a:lnTo>
                  <a:lnTo>
                    <a:pt x="135908" y="198425"/>
                  </a:lnTo>
                  <a:lnTo>
                    <a:pt x="151392" y="210189"/>
                  </a:lnTo>
                  <a:lnTo>
                    <a:pt x="183585" y="253183"/>
                  </a:lnTo>
                  <a:lnTo>
                    <a:pt x="209857" y="297686"/>
                  </a:lnTo>
                  <a:lnTo>
                    <a:pt x="225566" y="339664"/>
                  </a:lnTo>
                  <a:lnTo>
                    <a:pt x="236581" y="378034"/>
                  </a:lnTo>
                  <a:lnTo>
                    <a:pt x="239392" y="421193"/>
                  </a:lnTo>
                  <a:lnTo>
                    <a:pt x="240224" y="459006"/>
                  </a:lnTo>
                  <a:lnTo>
                    <a:pt x="238487" y="489502"/>
                  </a:lnTo>
                  <a:lnTo>
                    <a:pt x="223773" y="526474"/>
                  </a:lnTo>
                  <a:lnTo>
                    <a:pt x="204949" y="570620"/>
                  </a:lnTo>
                  <a:lnTo>
                    <a:pt x="197952" y="581984"/>
                  </a:lnTo>
                  <a:lnTo>
                    <a:pt x="183849" y="592968"/>
                  </a:lnTo>
                  <a:lnTo>
                    <a:pt x="172945" y="596663"/>
                  </a:lnTo>
                  <a:lnTo>
                    <a:pt x="166530" y="597529"/>
                  </a:lnTo>
                  <a:lnTo>
                    <a:pt x="152600" y="593275"/>
                  </a:lnTo>
                  <a:lnTo>
                    <a:pt x="140645" y="585730"/>
                  </a:lnTo>
                  <a:lnTo>
                    <a:pt x="121581" y="567163"/>
                  </a:lnTo>
                  <a:lnTo>
                    <a:pt x="104054" y="538518"/>
                  </a:lnTo>
                  <a:lnTo>
                    <a:pt x="93518" y="498214"/>
                  </a:lnTo>
                  <a:lnTo>
                    <a:pt x="89187" y="453947"/>
                  </a:lnTo>
                  <a:lnTo>
                    <a:pt x="94990" y="418358"/>
                  </a:lnTo>
                  <a:lnTo>
                    <a:pt x="99810" y="376785"/>
                  </a:lnTo>
                  <a:lnTo>
                    <a:pt x="110023" y="334876"/>
                  </a:lnTo>
                  <a:lnTo>
                    <a:pt x="118660" y="300146"/>
                  </a:lnTo>
                  <a:lnTo>
                    <a:pt x="127502" y="264721"/>
                  </a:lnTo>
                  <a:lnTo>
                    <a:pt x="140371" y="224324"/>
                  </a:lnTo>
                  <a:lnTo>
                    <a:pt x="158347" y="187681"/>
                  </a:lnTo>
                  <a:lnTo>
                    <a:pt x="171746" y="151781"/>
                  </a:lnTo>
                  <a:lnTo>
                    <a:pt x="186949" y="109739"/>
                  </a:lnTo>
                  <a:lnTo>
                    <a:pt x="193266" y="90013"/>
                  </a:lnTo>
                  <a:lnTo>
                    <a:pt x="195736" y="78663"/>
                  </a:lnTo>
                  <a:lnTo>
                    <a:pt x="202705" y="66694"/>
                  </a:lnTo>
                  <a:lnTo>
                    <a:pt x="208199" y="60031"/>
                  </a:lnTo>
                  <a:lnTo>
                    <a:pt x="213949" y="56408"/>
                  </a:lnTo>
                  <a:lnTo>
                    <a:pt x="220984" y="54082"/>
                  </a:lnTo>
                  <a:lnTo>
                    <a:pt x="221561" y="52899"/>
                  </a:lnTo>
                  <a:lnTo>
                    <a:pt x="222715" y="44579"/>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4" name="SMARTInkShape-90"/>
            <p:cNvSpPr/>
            <p:nvPr/>
          </p:nvSpPr>
          <p:spPr>
            <a:xfrm>
              <a:off x="5867328" y="6242007"/>
              <a:ext cx="222720" cy="276096"/>
            </a:xfrm>
            <a:custGeom>
              <a:avLst/>
              <a:gdLst/>
              <a:ahLst/>
              <a:cxnLst/>
              <a:rect l="0" t="0" r="0" b="0"/>
              <a:pathLst>
                <a:path w="222720" h="276096">
                  <a:moveTo>
                    <a:pt x="124492" y="71282"/>
                  </a:moveTo>
                  <a:lnTo>
                    <a:pt x="129233" y="66542"/>
                  </a:lnTo>
                  <a:lnTo>
                    <a:pt x="131560" y="61568"/>
                  </a:lnTo>
                  <a:lnTo>
                    <a:pt x="133054" y="55031"/>
                  </a:lnTo>
                  <a:lnTo>
                    <a:pt x="125298" y="30183"/>
                  </a:lnTo>
                  <a:lnTo>
                    <a:pt x="124850" y="23912"/>
                  </a:lnTo>
                  <a:lnTo>
                    <a:pt x="122005" y="17817"/>
                  </a:lnTo>
                  <a:lnTo>
                    <a:pt x="112095" y="5820"/>
                  </a:lnTo>
                  <a:lnTo>
                    <a:pt x="106414" y="2500"/>
                  </a:lnTo>
                  <a:lnTo>
                    <a:pt x="94683" y="369"/>
                  </a:lnTo>
                  <a:lnTo>
                    <a:pt x="81044" y="0"/>
                  </a:lnTo>
                  <a:lnTo>
                    <a:pt x="72770" y="2560"/>
                  </a:lnTo>
                  <a:lnTo>
                    <a:pt x="54635" y="17027"/>
                  </a:lnTo>
                  <a:lnTo>
                    <a:pt x="32619" y="50648"/>
                  </a:lnTo>
                  <a:lnTo>
                    <a:pt x="14394" y="90923"/>
                  </a:lnTo>
                  <a:lnTo>
                    <a:pt x="2127" y="131378"/>
                  </a:lnTo>
                  <a:lnTo>
                    <a:pt x="0" y="161866"/>
                  </a:lnTo>
                  <a:lnTo>
                    <a:pt x="6710" y="195559"/>
                  </a:lnTo>
                  <a:lnTo>
                    <a:pt x="20481" y="228551"/>
                  </a:lnTo>
                  <a:lnTo>
                    <a:pt x="34033" y="246754"/>
                  </a:lnTo>
                  <a:lnTo>
                    <a:pt x="56389" y="263554"/>
                  </a:lnTo>
                  <a:lnTo>
                    <a:pt x="73997" y="272339"/>
                  </a:lnTo>
                  <a:lnTo>
                    <a:pt x="103670" y="276095"/>
                  </a:lnTo>
                  <a:lnTo>
                    <a:pt x="145329" y="267537"/>
                  </a:lnTo>
                  <a:lnTo>
                    <a:pt x="162196" y="260841"/>
                  </a:lnTo>
                  <a:lnTo>
                    <a:pt x="206538" y="230150"/>
                  </a:lnTo>
                  <a:lnTo>
                    <a:pt x="208955" y="227795"/>
                  </a:lnTo>
                  <a:lnTo>
                    <a:pt x="211640" y="222533"/>
                  </a:lnTo>
                  <a:lnTo>
                    <a:pt x="212357" y="219741"/>
                  </a:lnTo>
                  <a:lnTo>
                    <a:pt x="213826" y="217879"/>
                  </a:lnTo>
                  <a:lnTo>
                    <a:pt x="222719" y="214157"/>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4436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pPr marL="0" indent="0">
              <a:buNone/>
            </a:pPr>
            <a:r>
              <a:rPr lang="en-US" dirty="0" smtClean="0">
                <a:latin typeface="Arial Rounded MT Bold"/>
                <a:cs typeface="Arial Rounded MT Bold"/>
              </a:rPr>
              <a:t>1.    3 </a:t>
            </a:r>
            <a:r>
              <a:rPr lang="en-US" dirty="0" smtClean="0">
                <a:latin typeface="Arial Rounded MT Bold"/>
                <a:cs typeface="Arial Rounded MT Bold"/>
              </a:rPr>
              <a:t>(4x + 5) =</a:t>
            </a:r>
          </a:p>
          <a:p>
            <a:pPr marL="0" indent="0">
              <a:buNone/>
            </a:pPr>
            <a:endParaRPr lang="en-US" dirty="0" smtClean="0">
              <a:latin typeface="Arial Rounded MT Bold"/>
              <a:cs typeface="Arial Rounded MT Bold"/>
            </a:endParaRPr>
          </a:p>
          <a:p>
            <a:pPr marL="0" indent="0">
              <a:buNone/>
            </a:pPr>
            <a:r>
              <a:rPr lang="en-US" dirty="0" smtClean="0">
                <a:latin typeface="Arial Rounded MT Bold"/>
                <a:cs typeface="Arial Rounded MT Bold"/>
              </a:rPr>
              <a:t>2.    4 </a:t>
            </a:r>
            <a:r>
              <a:rPr lang="en-US" dirty="0" smtClean="0">
                <a:latin typeface="Arial Rounded MT Bold"/>
                <a:cs typeface="Arial Rounded MT Bold"/>
              </a:rPr>
              <a:t>(5g </a:t>
            </a:r>
            <a:r>
              <a:rPr lang="en-US" dirty="0">
                <a:latin typeface="Arial Rounded MT Bold"/>
                <a:cs typeface="Arial Rounded MT Bold"/>
              </a:rPr>
              <a:t>–</a:t>
            </a:r>
            <a:r>
              <a:rPr lang="en-US" dirty="0" smtClean="0">
                <a:latin typeface="Arial Rounded MT Bold"/>
                <a:cs typeface="Arial Rounded MT Bold"/>
              </a:rPr>
              <a:t> 2) =</a:t>
            </a:r>
          </a:p>
          <a:p>
            <a:pPr marL="457200" indent="-457200">
              <a:buAutoNum type="arabicPeriod"/>
            </a:pPr>
            <a:endParaRPr lang="en-US" dirty="0" smtClean="0">
              <a:latin typeface="Arial Rounded MT Bold"/>
              <a:cs typeface="Arial Rounded MT Bold"/>
            </a:endParaRPr>
          </a:p>
          <a:p>
            <a:pPr marL="0" indent="0">
              <a:buNone/>
            </a:pPr>
            <a:r>
              <a:rPr lang="en-US" dirty="0" smtClean="0">
                <a:latin typeface="Arial Rounded MT Bold"/>
                <a:cs typeface="Arial Rounded MT Bold"/>
              </a:rPr>
              <a:t>3.   -5 </a:t>
            </a:r>
            <a:r>
              <a:rPr lang="en-US" dirty="0" smtClean="0">
                <a:latin typeface="Arial Rounded MT Bold"/>
                <a:cs typeface="Arial Rounded MT Bold"/>
              </a:rPr>
              <a:t>(2r + 6) =</a:t>
            </a:r>
          </a:p>
          <a:p>
            <a:pPr marL="0" indent="0">
              <a:buNone/>
            </a:pPr>
            <a:endParaRPr lang="en-US" dirty="0" smtClean="0">
              <a:latin typeface="Arial Rounded MT Bold"/>
              <a:cs typeface="Arial Rounded MT Bold"/>
            </a:endParaRPr>
          </a:p>
          <a:p>
            <a:pPr marL="0" indent="0">
              <a:buNone/>
            </a:pPr>
            <a:r>
              <a:rPr lang="en-US" dirty="0" smtClean="0">
                <a:latin typeface="Arial Rounded MT Bold"/>
                <a:cs typeface="Arial Rounded MT Bold"/>
              </a:rPr>
              <a:t>4.   -2 </a:t>
            </a:r>
            <a:r>
              <a:rPr lang="en-US" dirty="0" smtClean="0">
                <a:latin typeface="Arial Rounded MT Bold"/>
                <a:cs typeface="Arial Rounded MT Bold"/>
              </a:rPr>
              <a:t>(3t – 8) =</a:t>
            </a:r>
          </a:p>
          <a:p>
            <a:pPr marL="0" indent="0">
              <a:buNone/>
            </a:pPr>
            <a:endParaRPr lang="en-US" dirty="0" smtClean="0">
              <a:latin typeface="Arial Rounded MT Bold"/>
              <a:cs typeface="Arial Rounded MT Bold"/>
            </a:endParaRPr>
          </a:p>
          <a:p>
            <a:pPr marL="457200" indent="-457200">
              <a:buAutoNum type="arabicPeriod"/>
            </a:pPr>
            <a:endParaRPr lang="en-US" dirty="0">
              <a:latin typeface="Arial Rounded MT Bold"/>
              <a:cs typeface="Arial Rounded MT Bold"/>
            </a:endParaRPr>
          </a:p>
        </p:txBody>
      </p:sp>
      <p:grpSp>
        <p:nvGrpSpPr>
          <p:cNvPr id="13" name="SMARTInkShape-Group29"/>
          <p:cNvGrpSpPr/>
          <p:nvPr/>
        </p:nvGrpSpPr>
        <p:grpSpPr>
          <a:xfrm>
            <a:off x="1205508" y="1705570"/>
            <a:ext cx="17860" cy="8931"/>
            <a:chOff x="1205508" y="1705570"/>
            <a:chExt cx="17860" cy="8931"/>
          </a:xfrm>
        </p:grpSpPr>
        <p:sp>
          <p:nvSpPr>
            <p:cNvPr id="10" name="SMARTInkShape-89"/>
            <p:cNvSpPr/>
            <p:nvPr/>
          </p:nvSpPr>
          <p:spPr>
            <a:xfrm>
              <a:off x="1205508" y="1705570"/>
              <a:ext cx="17860" cy="1"/>
            </a:xfrm>
            <a:custGeom>
              <a:avLst/>
              <a:gdLst/>
              <a:ahLst/>
              <a:cxnLst/>
              <a:rect l="0" t="0" r="0" b="0"/>
              <a:pathLst>
                <a:path w="17860" h="1">
                  <a:moveTo>
                    <a:pt x="17859" y="0"/>
                  </a:moveTo>
                  <a:lnTo>
                    <a:pt x="8930" y="0"/>
                  </a:lnTo>
                  <a:lnTo>
                    <a:pt x="14074" y="0"/>
                  </a:lnTo>
                  <a:lnTo>
                    <a:pt x="9006" y="0"/>
                  </a:lnTo>
                  <a:lnTo>
                    <a:pt x="17856" y="0"/>
                  </a:lnTo>
                  <a:lnTo>
                    <a:pt x="9039" y="0"/>
                  </a:lnTo>
                  <a:lnTo>
                    <a:pt x="17856" y="0"/>
                  </a:lnTo>
                  <a:lnTo>
                    <a:pt x="8962" y="0"/>
                  </a:lnTo>
                  <a:lnTo>
                    <a:pt x="17850" y="0"/>
                  </a:lnTo>
                  <a:lnTo>
                    <a:pt x="0" y="0"/>
                  </a:lnTo>
                </a:path>
              </a:pathLst>
            </a:custGeom>
            <a:ln w="63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SMARTInkShape-90"/>
            <p:cNvSpPr/>
            <p:nvPr/>
          </p:nvSpPr>
          <p:spPr>
            <a:xfrm>
              <a:off x="1214438" y="1705570"/>
              <a:ext cx="8930" cy="8931"/>
            </a:xfrm>
            <a:custGeom>
              <a:avLst/>
              <a:gdLst/>
              <a:ahLst/>
              <a:cxnLst/>
              <a:rect l="0" t="0" r="0" b="0"/>
              <a:pathLst>
                <a:path w="8930" h="8931">
                  <a:moveTo>
                    <a:pt x="8929" y="0"/>
                  </a:moveTo>
                  <a:lnTo>
                    <a:pt x="1241" y="0"/>
                  </a:lnTo>
                  <a:lnTo>
                    <a:pt x="827" y="993"/>
                  </a:lnTo>
                  <a:lnTo>
                    <a:pt x="0" y="8930"/>
                  </a:lnTo>
                </a:path>
              </a:pathLst>
            </a:custGeom>
            <a:ln w="63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SMARTInkShape-91"/>
            <p:cNvSpPr/>
            <p:nvPr/>
          </p:nvSpPr>
          <p:spPr>
            <a:xfrm>
              <a:off x="1214438" y="1705570"/>
              <a:ext cx="8930" cy="1"/>
            </a:xfrm>
            <a:custGeom>
              <a:avLst/>
              <a:gdLst/>
              <a:ahLst/>
              <a:cxnLst/>
              <a:rect l="0" t="0" r="0" b="0"/>
              <a:pathLst>
                <a:path w="8930" h="1">
                  <a:moveTo>
                    <a:pt x="8929" y="0"/>
                  </a:moveTo>
                  <a:lnTo>
                    <a:pt x="0" y="0"/>
                  </a:lnTo>
                </a:path>
              </a:pathLst>
            </a:custGeom>
            <a:ln w="63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30" name="SMARTInkShape-105"/>
          <p:cNvSpPr/>
          <p:nvPr/>
        </p:nvSpPr>
        <p:spPr>
          <a:xfrm>
            <a:off x="1268115" y="4170164"/>
            <a:ext cx="8832" cy="1"/>
          </a:xfrm>
          <a:custGeom>
            <a:avLst/>
            <a:gdLst/>
            <a:ahLst/>
            <a:cxnLst/>
            <a:rect l="0" t="0" r="0" b="0"/>
            <a:pathLst>
              <a:path w="8832" h="1">
                <a:moveTo>
                  <a:pt x="8831" y="0"/>
                </a:moveTo>
                <a:lnTo>
                  <a:pt x="10" y="0"/>
                </a:lnTo>
                <a:lnTo>
                  <a:pt x="7599" y="0"/>
                </a:lnTo>
                <a:lnTo>
                  <a:pt x="0" y="0"/>
                </a:lnTo>
                <a:lnTo>
                  <a:pt x="8831" y="0"/>
                </a:lnTo>
                <a:lnTo>
                  <a:pt x="10" y="0"/>
                </a:lnTo>
                <a:lnTo>
                  <a:pt x="8831" y="0"/>
                </a:lnTo>
                <a:lnTo>
                  <a:pt x="10" y="0"/>
                </a:lnTo>
                <a:lnTo>
                  <a:pt x="8831" y="0"/>
                </a:lnTo>
                <a:lnTo>
                  <a:pt x="10" y="0"/>
                </a:lnTo>
                <a:lnTo>
                  <a:pt x="8821" y="0"/>
                </a:lnTo>
                <a:lnTo>
                  <a:pt x="10" y="0"/>
                </a:lnTo>
                <a:close/>
              </a:path>
            </a:pathLst>
          </a:custGeom>
          <a:ln w="6350">
            <a:solidFill>
              <a:srgbClr val="0000FF"/>
            </a:solidFill>
          </a:ln>
          <a:effectLst/>
          <a:extLst>
            <a:ext uri="{AF507438-7753-43E0-B8FC-AC1667EBCBE1}">
              <a14:hiddenEffects xmlns:a14="http://schemas.microsoft.com/office/drawing/2010/main">
                <a:effectLst>
                  <a:outerShdw blurRad="63500" dist="25400" dir="5400000" sx="101000" sy="101000" rotWithShape="0">
                    <a:srgbClr val="000000">
                      <a:alpha val="40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3199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Examples</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latin typeface="Arial Rounded MT Bold"/>
                <a:cs typeface="Arial Rounded MT Bold"/>
              </a:rPr>
              <a:t>7 </a:t>
            </a:r>
            <a:r>
              <a:rPr lang="en-US" dirty="0">
                <a:latin typeface="Arial Rounded MT Bold"/>
                <a:cs typeface="Arial Rounded MT Bold"/>
              </a:rPr>
              <a:t>(5x – </a:t>
            </a:r>
            <a:r>
              <a:rPr lang="en-US" dirty="0" smtClean="0">
                <a:latin typeface="Arial Rounded MT Bold"/>
                <a:cs typeface="Arial Rounded MT Bold"/>
              </a:rPr>
              <a:t>4) + 5 </a:t>
            </a:r>
            <a:r>
              <a:rPr lang="en-US" dirty="0">
                <a:latin typeface="Arial Rounded MT Bold"/>
                <a:cs typeface="Arial Rounded MT Bold"/>
              </a:rPr>
              <a:t>= </a:t>
            </a:r>
            <a:endParaRPr lang="en-US" dirty="0" smtClean="0">
              <a:latin typeface="Arial Rounded MT Bold"/>
              <a:cs typeface="Arial Rounded MT Bold"/>
            </a:endParaRPr>
          </a:p>
          <a:p>
            <a:pPr marL="457200" indent="-457200">
              <a:buAutoNum type="arabicPeriod"/>
            </a:pPr>
            <a:endParaRPr lang="en-US" dirty="0">
              <a:latin typeface="Arial Rounded MT Bold"/>
              <a:cs typeface="Arial Rounded MT Bold"/>
            </a:endParaRPr>
          </a:p>
          <a:p>
            <a:pPr marL="457200" indent="-457200">
              <a:buAutoNum type="arabicPeriod"/>
            </a:pPr>
            <a:r>
              <a:rPr lang="en-US" dirty="0" smtClean="0">
                <a:latin typeface="Arial Rounded MT Bold"/>
                <a:cs typeface="Arial Rounded MT Bold"/>
              </a:rPr>
              <a:t>-5 (6d – </a:t>
            </a:r>
            <a:r>
              <a:rPr lang="en-US" dirty="0" smtClean="0">
                <a:latin typeface="Arial Rounded MT Bold"/>
                <a:cs typeface="Arial Rounded MT Bold"/>
              </a:rPr>
              <a:t>8) + 2 (d - 1) =</a:t>
            </a:r>
            <a:endParaRPr lang="en-US" dirty="0" smtClean="0">
              <a:latin typeface="Arial Rounded MT Bold"/>
              <a:cs typeface="Arial Rounded MT Bold"/>
            </a:endParaRPr>
          </a:p>
          <a:p>
            <a:pPr marL="457200" indent="-457200">
              <a:buAutoNum type="arabicPeriod"/>
            </a:pPr>
            <a:endParaRPr lang="en-US" dirty="0">
              <a:latin typeface="Arial Rounded MT Bold"/>
              <a:cs typeface="Arial Rounded MT Bold"/>
            </a:endParaRPr>
          </a:p>
          <a:p>
            <a:pPr marL="457200" indent="-457200">
              <a:buAutoNum type="arabicPeriod"/>
            </a:pPr>
            <a:r>
              <a:rPr lang="en-US" dirty="0" smtClean="0">
                <a:latin typeface="Arial Rounded MT Bold"/>
                <a:cs typeface="Arial Rounded MT Bold"/>
              </a:rPr>
              <a:t>-9 (-7a – </a:t>
            </a:r>
            <a:r>
              <a:rPr lang="en-US" dirty="0" smtClean="0">
                <a:latin typeface="Arial Rounded MT Bold"/>
                <a:cs typeface="Arial Rounded MT Bold"/>
              </a:rPr>
              <a:t>3) – 3(4 – a) </a:t>
            </a:r>
            <a:r>
              <a:rPr lang="en-US" dirty="0" smtClean="0">
                <a:latin typeface="Arial Rounded MT Bold"/>
                <a:cs typeface="Arial Rounded MT Bold"/>
              </a:rPr>
              <a:t>=</a:t>
            </a:r>
            <a:endParaRPr lang="en-US" dirty="0">
              <a:latin typeface="Arial Rounded MT Bold"/>
              <a:cs typeface="Arial Rounded MT Bold"/>
            </a:endParaRPr>
          </a:p>
          <a:p>
            <a:endParaRPr lang="en-US" dirty="0"/>
          </a:p>
        </p:txBody>
      </p:sp>
    </p:spTree>
    <p:extLst>
      <p:ext uri="{BB962C8B-B14F-4D97-AF65-F5344CB8AC3E}">
        <p14:creationId xmlns:p14="http://schemas.microsoft.com/office/powerpoint/2010/main" val="35092868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Text Placeholder 2"/>
          <p:cNvSpPr>
            <a:spLocks noGrp="1"/>
          </p:cNvSpPr>
          <p:nvPr>
            <p:ph type="body" idx="1"/>
          </p:nvPr>
        </p:nvSpPr>
        <p:spPr/>
        <p:txBody>
          <a:bodyPr>
            <a:normAutofit/>
          </a:bodyPr>
          <a:lstStyle/>
          <a:p>
            <a:r>
              <a:rPr lang="en-US" sz="2800" dirty="0" smtClean="0">
                <a:solidFill>
                  <a:schemeClr val="bg2">
                    <a:lumMod val="75000"/>
                  </a:schemeClr>
                </a:solidFill>
              </a:rPr>
              <a:t>Finish the Worksheet from yesterday #21-30</a:t>
            </a:r>
            <a:endParaRPr lang="en-US" sz="2800" dirty="0">
              <a:solidFill>
                <a:schemeClr val="bg2">
                  <a:lumMod val="75000"/>
                </a:schemeClr>
              </a:solidFill>
            </a:endParaRPr>
          </a:p>
        </p:txBody>
      </p:sp>
    </p:spTree>
    <p:extLst>
      <p:ext uri="{BB962C8B-B14F-4D97-AF65-F5344CB8AC3E}">
        <p14:creationId xmlns:p14="http://schemas.microsoft.com/office/powerpoint/2010/main" val="22882323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1200</TotalTime>
  <Words>218</Words>
  <Application>Microsoft Office PowerPoint</Application>
  <PresentationFormat>On-screen Show (4:3)</PresentationFormat>
  <Paragraphs>35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Breeze</vt:lpstr>
      <vt:lpstr>Chapter 4 Section 2</vt:lpstr>
      <vt:lpstr>You three friends go out for lunch.  You all are really hungry so you decide to order two combo meals.  (one combo meal is pictured below).  How many of each item will you get? Write down your answer on your notes before shouting out what you think.  </vt:lpstr>
      <vt:lpstr>PowerPoint Presentation</vt:lpstr>
      <vt:lpstr>What if you decided to go with 7 of your best friends? How many of each item would you get? Can you think of a way we could write an equation to figure this out?</vt:lpstr>
      <vt:lpstr>Examples</vt:lpstr>
      <vt:lpstr>More Examples</vt:lpstr>
      <vt:lpstr>Assignment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Madelynn Hornecker</dc:creator>
  <cp:lastModifiedBy>User</cp:lastModifiedBy>
  <cp:revision>15</cp:revision>
  <cp:lastPrinted>2016-09-19T12:48:03Z</cp:lastPrinted>
  <dcterms:created xsi:type="dcterms:W3CDTF">2016-09-18T18:45:39Z</dcterms:created>
  <dcterms:modified xsi:type="dcterms:W3CDTF">2017-11-07T21:45:56Z</dcterms:modified>
</cp:coreProperties>
</file>